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0.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 id="2147484297" r:id="rId5"/>
    <p:sldMasterId id="2147484287" r:id="rId6"/>
    <p:sldMasterId id="2147484205" r:id="rId7"/>
    <p:sldMasterId id="2147484209" r:id="rId8"/>
    <p:sldMasterId id="2147484229" r:id="rId9"/>
    <p:sldMasterId id="2147484010" r:id="rId10"/>
    <p:sldMasterId id="2147483988" r:id="rId11"/>
    <p:sldMasterId id="2147483995" r:id="rId12"/>
    <p:sldMasterId id="2147484299" r:id="rId13"/>
    <p:sldMasterId id="2147483648" r:id="rId14"/>
  </p:sldMasterIdLst>
  <p:notesMasterIdLst>
    <p:notesMasterId r:id="rId83"/>
  </p:notesMasterIdLst>
  <p:sldIdLst>
    <p:sldId id="4213" r:id="rId15"/>
    <p:sldId id="4379" r:id="rId16"/>
    <p:sldId id="4216" r:id="rId17"/>
    <p:sldId id="4557" r:id="rId18"/>
    <p:sldId id="4558" r:id="rId19"/>
    <p:sldId id="4559" r:id="rId20"/>
    <p:sldId id="4560" r:id="rId21"/>
    <p:sldId id="4561" r:id="rId22"/>
    <p:sldId id="4562" r:id="rId23"/>
    <p:sldId id="4563" r:id="rId24"/>
    <p:sldId id="4564" r:id="rId25"/>
    <p:sldId id="4565" r:id="rId26"/>
    <p:sldId id="4566" r:id="rId27"/>
    <p:sldId id="4567" r:id="rId28"/>
    <p:sldId id="4568" r:id="rId29"/>
    <p:sldId id="4569" r:id="rId30"/>
    <p:sldId id="4570" r:id="rId31"/>
    <p:sldId id="4571" r:id="rId32"/>
    <p:sldId id="4572" r:id="rId33"/>
    <p:sldId id="4573" r:id="rId34"/>
    <p:sldId id="4574" r:id="rId35"/>
    <p:sldId id="4575" r:id="rId36"/>
    <p:sldId id="4576" r:id="rId37"/>
    <p:sldId id="4577" r:id="rId38"/>
    <p:sldId id="4578" r:id="rId39"/>
    <p:sldId id="4579" r:id="rId40"/>
    <p:sldId id="4580" r:id="rId41"/>
    <p:sldId id="4581" r:id="rId42"/>
    <p:sldId id="4582" r:id="rId43"/>
    <p:sldId id="4583" r:id="rId44"/>
    <p:sldId id="4584" r:id="rId45"/>
    <p:sldId id="4585" r:id="rId46"/>
    <p:sldId id="4586" r:id="rId47"/>
    <p:sldId id="4531" r:id="rId48"/>
    <p:sldId id="4587" r:id="rId49"/>
    <p:sldId id="4588" r:id="rId50"/>
    <p:sldId id="4589" r:id="rId51"/>
    <p:sldId id="4591" r:id="rId52"/>
    <p:sldId id="4592" r:id="rId53"/>
    <p:sldId id="4593" r:id="rId54"/>
    <p:sldId id="4594" r:id="rId55"/>
    <p:sldId id="4595" r:id="rId56"/>
    <p:sldId id="4596" r:id="rId57"/>
    <p:sldId id="4597" r:id="rId58"/>
    <p:sldId id="4598" r:id="rId59"/>
    <p:sldId id="4599" r:id="rId60"/>
    <p:sldId id="4600" r:id="rId61"/>
    <p:sldId id="4601" r:id="rId62"/>
    <p:sldId id="4602" r:id="rId63"/>
    <p:sldId id="4603" r:id="rId64"/>
    <p:sldId id="4605" r:id="rId65"/>
    <p:sldId id="4606" r:id="rId66"/>
    <p:sldId id="4608" r:id="rId67"/>
    <p:sldId id="4604" r:id="rId68"/>
    <p:sldId id="4607" r:id="rId69"/>
    <p:sldId id="4609" r:id="rId70"/>
    <p:sldId id="4556" r:id="rId71"/>
    <p:sldId id="4610" r:id="rId72"/>
    <p:sldId id="4611" r:id="rId73"/>
    <p:sldId id="4612" r:id="rId74"/>
    <p:sldId id="4613" r:id="rId75"/>
    <p:sldId id="4614" r:id="rId76"/>
    <p:sldId id="4615" r:id="rId77"/>
    <p:sldId id="4492" r:id="rId78"/>
    <p:sldId id="4495" r:id="rId79"/>
    <p:sldId id="4617" r:id="rId80"/>
    <p:sldId id="4224" r:id="rId81"/>
    <p:sldId id="4616"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50F"/>
    <a:srgbClr val="0033A0"/>
    <a:srgbClr val="878787"/>
    <a:srgbClr val="00A79D"/>
    <a:srgbClr val="42B0AB"/>
    <a:srgbClr val="4D4D4F"/>
    <a:srgbClr val="CCCCCC"/>
    <a:srgbClr val="9999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70AB31-7009-4D42-A81E-4A737F80285A}" v="13" dt="2025-03-04T19:12:49.3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78" autoAdjust="0"/>
    <p:restoredTop sz="94404" autoAdjust="0"/>
  </p:normalViewPr>
  <p:slideViewPr>
    <p:cSldViewPr snapToGrid="0">
      <p:cViewPr varScale="1">
        <p:scale>
          <a:sx n="82" d="100"/>
          <a:sy n="82" d="100"/>
        </p:scale>
        <p:origin x="418" y="72"/>
      </p:cViewPr>
      <p:guideLst/>
    </p:cSldViewPr>
  </p:slideViewPr>
  <p:outlineViewPr>
    <p:cViewPr>
      <p:scale>
        <a:sx n="33" d="100"/>
        <a:sy n="33" d="100"/>
      </p:scale>
      <p:origin x="0" y="-480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presProps" Target="presProps.xml"/><Relationship Id="rId89" Type="http://schemas.microsoft.com/office/2015/10/relationships/revisionInfo" Target="revisionInfo.xml"/><Relationship Id="rId16" Type="http://schemas.openxmlformats.org/officeDocument/2006/relationships/slide" Target="slides/slide2.xml"/><Relationship Id="rId11" Type="http://schemas.openxmlformats.org/officeDocument/2006/relationships/slideMaster" Target="slideMasters/slideMaster8.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5" Type="http://schemas.openxmlformats.org/officeDocument/2006/relationships/slideMaster" Target="slideMasters/slideMaster2.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notesMaster" Target="notesMasters/notesMaster1.xml"/><Relationship Id="rId88"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7" Type="http://schemas.openxmlformats.org/officeDocument/2006/relationships/slideMaster" Target="slideMasters/slideMaster4.xml"/><Relationship Id="rId71" Type="http://schemas.openxmlformats.org/officeDocument/2006/relationships/slide" Target="slides/slide57.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tableStyles" Target="tableStyles.xml"/><Relationship Id="rId61" Type="http://schemas.openxmlformats.org/officeDocument/2006/relationships/slide" Target="slides/slide47.xml"/><Relationship Id="rId82" Type="http://schemas.openxmlformats.org/officeDocument/2006/relationships/slide" Target="slides/slide68.xml"/><Relationship Id="rId1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c Cooley" userId="9d2146ea-a88d-468a-9fe2-652adbd42c76" providerId="ADAL" clId="{4C70AB31-7009-4D42-A81E-4A737F80285A}"/>
    <pc:docChg chg="undo custSel addSld delSld modSld sldOrd addMainMaster delMainMaster modMainMaster">
      <pc:chgData name="Alec Cooley" userId="9d2146ea-a88d-468a-9fe2-652adbd42c76" providerId="ADAL" clId="{4C70AB31-7009-4D42-A81E-4A737F80285A}" dt="2025-03-04T19:14:04.215" v="1156" actId="27636"/>
      <pc:docMkLst>
        <pc:docMk/>
      </pc:docMkLst>
      <pc:sldChg chg="addSp delSp modSp mod">
        <pc:chgData name="Alec Cooley" userId="9d2146ea-a88d-468a-9fe2-652adbd42c76" providerId="ADAL" clId="{4C70AB31-7009-4D42-A81E-4A737F80285A}" dt="2025-03-03T15:02:17.374" v="11" actId="1076"/>
        <pc:sldMkLst>
          <pc:docMk/>
          <pc:sldMk cId="2098438976" sldId="4213"/>
        </pc:sldMkLst>
        <pc:spChg chg="mod">
          <ac:chgData name="Alec Cooley" userId="9d2146ea-a88d-468a-9fe2-652adbd42c76" providerId="ADAL" clId="{4C70AB31-7009-4D42-A81E-4A737F80285A}" dt="2025-03-03T15:02:11.346" v="10" actId="14100"/>
          <ac:spMkLst>
            <pc:docMk/>
            <pc:sldMk cId="2098438976" sldId="4213"/>
            <ac:spMk id="2" creationId="{1BDECA6F-AA4E-14D0-76E1-09D28CE1CFC6}"/>
          </ac:spMkLst>
        </pc:spChg>
        <pc:picChg chg="del">
          <ac:chgData name="Alec Cooley" userId="9d2146ea-a88d-468a-9fe2-652adbd42c76" providerId="ADAL" clId="{4C70AB31-7009-4D42-A81E-4A737F80285A}" dt="2025-03-03T15:01:11.881" v="3" actId="478"/>
          <ac:picMkLst>
            <pc:docMk/>
            <pc:sldMk cId="2098438976" sldId="4213"/>
            <ac:picMk id="4" creationId="{67879572-5B6D-178D-91CE-00CCAE1B3200}"/>
          </ac:picMkLst>
        </pc:picChg>
        <pc:picChg chg="add mod">
          <ac:chgData name="Alec Cooley" userId="9d2146ea-a88d-468a-9fe2-652adbd42c76" providerId="ADAL" clId="{4C70AB31-7009-4D42-A81E-4A737F80285A}" dt="2025-03-03T15:02:17.374" v="11" actId="1076"/>
          <ac:picMkLst>
            <pc:docMk/>
            <pc:sldMk cId="2098438976" sldId="4213"/>
            <ac:picMk id="5" creationId="{D0262AA3-6A7A-91C6-17E8-27B3CD1ACBE3}"/>
          </ac:picMkLst>
        </pc:picChg>
      </pc:sldChg>
      <pc:sldChg chg="modSp add mod">
        <pc:chgData name="Alec Cooley" userId="9d2146ea-a88d-468a-9fe2-652adbd42c76" providerId="ADAL" clId="{4C70AB31-7009-4D42-A81E-4A737F80285A}" dt="2025-03-03T18:09:19.434" v="782" actId="1076"/>
        <pc:sldMkLst>
          <pc:docMk/>
          <pc:sldMk cId="3980793095" sldId="4224"/>
        </pc:sldMkLst>
        <pc:spChg chg="mod">
          <ac:chgData name="Alec Cooley" userId="9d2146ea-a88d-468a-9fe2-652adbd42c76" providerId="ADAL" clId="{4C70AB31-7009-4D42-A81E-4A737F80285A}" dt="2025-03-03T18:09:19.434" v="782" actId="1076"/>
          <ac:spMkLst>
            <pc:docMk/>
            <pc:sldMk cId="3980793095" sldId="4224"/>
            <ac:spMk id="2" creationId="{D77EA628-E6DF-4627-9E01-F516E2283E80}"/>
          </ac:spMkLst>
        </pc:spChg>
        <pc:spChg chg="mod">
          <ac:chgData name="Alec Cooley" userId="9d2146ea-a88d-468a-9fe2-652adbd42c76" providerId="ADAL" clId="{4C70AB31-7009-4D42-A81E-4A737F80285A}" dt="2025-03-03T18:09:11.386" v="780" actId="1076"/>
          <ac:spMkLst>
            <pc:docMk/>
            <pc:sldMk cId="3980793095" sldId="4224"/>
            <ac:spMk id="3" creationId="{735C5516-0D9E-457E-8837-50AE5EB2E5A8}"/>
          </ac:spMkLst>
        </pc:spChg>
      </pc:sldChg>
      <pc:sldChg chg="addSp delSp modSp mod">
        <pc:chgData name="Alec Cooley" userId="9d2146ea-a88d-468a-9fe2-652adbd42c76" providerId="ADAL" clId="{4C70AB31-7009-4D42-A81E-4A737F80285A}" dt="2025-03-04T19:01:51.759" v="1139" actId="27636"/>
        <pc:sldMkLst>
          <pc:docMk/>
          <pc:sldMk cId="2735464608" sldId="4379"/>
        </pc:sldMkLst>
        <pc:spChg chg="del">
          <ac:chgData name="Alec Cooley" userId="9d2146ea-a88d-468a-9fe2-652adbd42c76" providerId="ADAL" clId="{4C70AB31-7009-4D42-A81E-4A737F80285A}" dt="2025-03-03T15:02:36.349" v="13" actId="478"/>
          <ac:spMkLst>
            <pc:docMk/>
            <pc:sldMk cId="2735464608" sldId="4379"/>
            <ac:spMk id="6" creationId="{9B35AA8A-EEC0-4ECB-B889-B4FB21E9BF06}"/>
          </ac:spMkLst>
        </pc:spChg>
        <pc:spChg chg="mod">
          <ac:chgData name="Alec Cooley" userId="9d2146ea-a88d-468a-9fe2-652adbd42c76" providerId="ADAL" clId="{4C70AB31-7009-4D42-A81E-4A737F80285A}" dt="2025-03-03T22:02:02.085" v="1120" actId="1076"/>
          <ac:spMkLst>
            <pc:docMk/>
            <pc:sldMk cId="2735464608" sldId="4379"/>
            <ac:spMk id="17" creationId="{B40C78A3-A2DD-2BB9-BE50-4CA19DB1B2D3}"/>
          </ac:spMkLst>
        </pc:spChg>
        <pc:spChg chg="mod">
          <ac:chgData name="Alec Cooley" userId="9d2146ea-a88d-468a-9fe2-652adbd42c76" providerId="ADAL" clId="{4C70AB31-7009-4D42-A81E-4A737F80285A}" dt="2025-03-04T19:01:51.759" v="1139" actId="27636"/>
          <ac:spMkLst>
            <pc:docMk/>
            <pc:sldMk cId="2735464608" sldId="4379"/>
            <ac:spMk id="21" creationId="{16292F22-CE99-872E-A0E4-202D9884A114}"/>
          </ac:spMkLst>
        </pc:spChg>
        <pc:picChg chg="add mod modCrop">
          <ac:chgData name="Alec Cooley" userId="9d2146ea-a88d-468a-9fe2-652adbd42c76" providerId="ADAL" clId="{4C70AB31-7009-4D42-A81E-4A737F80285A}" dt="2025-03-03T22:02:16.831" v="1122" actId="1076"/>
          <ac:picMkLst>
            <pc:docMk/>
            <pc:sldMk cId="2735464608" sldId="4379"/>
            <ac:picMk id="4" creationId="{80BE9BE5-9CEC-B763-3432-897D71D633CA}"/>
          </ac:picMkLst>
        </pc:picChg>
        <pc:picChg chg="add mod">
          <ac:chgData name="Alec Cooley" userId="9d2146ea-a88d-468a-9fe2-652adbd42c76" providerId="ADAL" clId="{4C70AB31-7009-4D42-A81E-4A737F80285A}" dt="2025-03-03T22:02:02.085" v="1120" actId="1076"/>
          <ac:picMkLst>
            <pc:docMk/>
            <pc:sldMk cId="2735464608" sldId="4379"/>
            <ac:picMk id="7" creationId="{B15446D9-FF2D-0BE5-1018-22203AE6D1EF}"/>
          </ac:picMkLst>
        </pc:picChg>
        <pc:picChg chg="del">
          <ac:chgData name="Alec Cooley" userId="9d2146ea-a88d-468a-9fe2-652adbd42c76" providerId="ADAL" clId="{4C70AB31-7009-4D42-A81E-4A737F80285A}" dt="2025-03-03T15:02:39.106" v="14" actId="478"/>
          <ac:picMkLst>
            <pc:docMk/>
            <pc:sldMk cId="2735464608" sldId="4379"/>
            <ac:picMk id="8" creationId="{99E2B38A-E363-00FD-F8B5-C5636D0C688D}"/>
          </ac:picMkLst>
        </pc:picChg>
        <pc:picChg chg="del">
          <ac:chgData name="Alec Cooley" userId="9d2146ea-a88d-468a-9fe2-652adbd42c76" providerId="ADAL" clId="{4C70AB31-7009-4D42-A81E-4A737F80285A}" dt="2025-03-03T15:02:34.260" v="12" actId="478"/>
          <ac:picMkLst>
            <pc:docMk/>
            <pc:sldMk cId="2735464608" sldId="4379"/>
            <ac:picMk id="15" creationId="{16534F81-0E62-CE23-49B5-C50BBC7396B5}"/>
          </ac:picMkLst>
        </pc:picChg>
        <pc:picChg chg="del mod">
          <ac:chgData name="Alec Cooley" userId="9d2146ea-a88d-468a-9fe2-652adbd42c76" providerId="ADAL" clId="{4C70AB31-7009-4D42-A81E-4A737F80285A}" dt="2025-03-03T15:02:57.085" v="18" actId="478"/>
          <ac:picMkLst>
            <pc:docMk/>
            <pc:sldMk cId="2735464608" sldId="4379"/>
            <ac:picMk id="20" creationId="{1A0FD155-393F-2307-DC5B-8D19E35B9386}"/>
          </ac:picMkLst>
        </pc:picChg>
      </pc:sldChg>
      <pc:sldChg chg="addSp delSp modSp mod">
        <pc:chgData name="Alec Cooley" userId="9d2146ea-a88d-468a-9fe2-652adbd42c76" providerId="ADAL" clId="{4C70AB31-7009-4D42-A81E-4A737F80285A}" dt="2025-03-03T15:28:15.166" v="560" actId="20577"/>
        <pc:sldMkLst>
          <pc:docMk/>
          <pc:sldMk cId="848252830" sldId="4492"/>
        </pc:sldMkLst>
        <pc:spChg chg="mod">
          <ac:chgData name="Alec Cooley" userId="9d2146ea-a88d-468a-9fe2-652adbd42c76" providerId="ADAL" clId="{4C70AB31-7009-4D42-A81E-4A737F80285A}" dt="2025-03-03T15:28:15.166" v="560" actId="20577"/>
          <ac:spMkLst>
            <pc:docMk/>
            <pc:sldMk cId="848252830" sldId="4492"/>
            <ac:spMk id="6" creationId="{6B9D0D29-0C3B-9B8E-3772-7506F2BED03B}"/>
          </ac:spMkLst>
        </pc:spChg>
        <pc:picChg chg="add mod">
          <ac:chgData name="Alec Cooley" userId="9d2146ea-a88d-468a-9fe2-652adbd42c76" providerId="ADAL" clId="{4C70AB31-7009-4D42-A81E-4A737F80285A}" dt="2025-03-03T15:17:51.749" v="266" actId="14100"/>
          <ac:picMkLst>
            <pc:docMk/>
            <pc:sldMk cId="848252830" sldId="4492"/>
            <ac:picMk id="3" creationId="{6B6C5311-46A0-4A61-6433-CC61DCF6FB0E}"/>
          </ac:picMkLst>
        </pc:picChg>
        <pc:picChg chg="del">
          <ac:chgData name="Alec Cooley" userId="9d2146ea-a88d-468a-9fe2-652adbd42c76" providerId="ADAL" clId="{4C70AB31-7009-4D42-A81E-4A737F80285A}" dt="2025-03-03T15:17:30.072" v="261" actId="478"/>
          <ac:picMkLst>
            <pc:docMk/>
            <pc:sldMk cId="848252830" sldId="4492"/>
            <ac:picMk id="4" creationId="{5C81691C-6D1A-2278-8926-C20CFC338FBB}"/>
          </ac:picMkLst>
        </pc:picChg>
        <pc:picChg chg="mod">
          <ac:chgData name="Alec Cooley" userId="9d2146ea-a88d-468a-9fe2-652adbd42c76" providerId="ADAL" clId="{4C70AB31-7009-4D42-A81E-4A737F80285A}" dt="2025-03-03T15:26:51.794" v="503" actId="14100"/>
          <ac:picMkLst>
            <pc:docMk/>
            <pc:sldMk cId="848252830" sldId="4492"/>
            <ac:picMk id="7" creationId="{39458A74-D148-7866-81A1-BD01D0F9BDB7}"/>
          </ac:picMkLst>
        </pc:picChg>
        <pc:picChg chg="del">
          <ac:chgData name="Alec Cooley" userId="9d2146ea-a88d-468a-9fe2-652adbd42c76" providerId="ADAL" clId="{4C70AB31-7009-4D42-A81E-4A737F80285A}" dt="2025-03-03T15:20:11.590" v="281" actId="478"/>
          <ac:picMkLst>
            <pc:docMk/>
            <pc:sldMk cId="848252830" sldId="4492"/>
            <ac:picMk id="8" creationId="{2691E622-8485-5B45-2524-37B8952E0648}"/>
          </ac:picMkLst>
        </pc:picChg>
        <pc:picChg chg="mod">
          <ac:chgData name="Alec Cooley" userId="9d2146ea-a88d-468a-9fe2-652adbd42c76" providerId="ADAL" clId="{4C70AB31-7009-4D42-A81E-4A737F80285A}" dt="2025-03-03T15:24:25.340" v="407" actId="1076"/>
          <ac:picMkLst>
            <pc:docMk/>
            <pc:sldMk cId="848252830" sldId="4492"/>
            <ac:picMk id="9" creationId="{8A9DCCA6-2AEA-F982-BE0B-A48DFFF64077}"/>
          </ac:picMkLst>
        </pc:picChg>
      </pc:sldChg>
      <pc:sldChg chg="addSp delSp modSp mod">
        <pc:chgData name="Alec Cooley" userId="9d2146ea-a88d-468a-9fe2-652adbd42c76" providerId="ADAL" clId="{4C70AB31-7009-4D42-A81E-4A737F80285A}" dt="2025-03-03T15:36:03.690" v="770" actId="20577"/>
        <pc:sldMkLst>
          <pc:docMk/>
          <pc:sldMk cId="576266058" sldId="4495"/>
        </pc:sldMkLst>
        <pc:spChg chg="mod">
          <ac:chgData name="Alec Cooley" userId="9d2146ea-a88d-468a-9fe2-652adbd42c76" providerId="ADAL" clId="{4C70AB31-7009-4D42-A81E-4A737F80285A}" dt="2025-03-03T15:32:05.530" v="653" actId="14100"/>
          <ac:spMkLst>
            <pc:docMk/>
            <pc:sldMk cId="576266058" sldId="4495"/>
            <ac:spMk id="6" creationId="{BCC0AFB0-B270-75DE-7404-A8A55DCD12B0}"/>
          </ac:spMkLst>
        </pc:spChg>
        <pc:spChg chg="mod">
          <ac:chgData name="Alec Cooley" userId="9d2146ea-a88d-468a-9fe2-652adbd42c76" providerId="ADAL" clId="{4C70AB31-7009-4D42-A81E-4A737F80285A}" dt="2025-03-03T15:36:03.690" v="770" actId="20577"/>
          <ac:spMkLst>
            <pc:docMk/>
            <pc:sldMk cId="576266058" sldId="4495"/>
            <ac:spMk id="8" creationId="{C9E592BC-CAB5-4682-2480-8C36A7714648}"/>
          </ac:spMkLst>
        </pc:spChg>
        <pc:picChg chg="add mod">
          <ac:chgData name="Alec Cooley" userId="9d2146ea-a88d-468a-9fe2-652adbd42c76" providerId="ADAL" clId="{4C70AB31-7009-4D42-A81E-4A737F80285A}" dt="2025-03-03T15:35:58.643" v="766" actId="1076"/>
          <ac:picMkLst>
            <pc:docMk/>
            <pc:sldMk cId="576266058" sldId="4495"/>
            <ac:picMk id="3" creationId="{B2D7FE33-FC6E-B956-5EE5-DED5221753CE}"/>
          </ac:picMkLst>
        </pc:picChg>
        <pc:picChg chg="del">
          <ac:chgData name="Alec Cooley" userId="9d2146ea-a88d-468a-9fe2-652adbd42c76" providerId="ADAL" clId="{4C70AB31-7009-4D42-A81E-4A737F80285A}" dt="2025-03-03T15:29:20.646" v="603" actId="478"/>
          <ac:picMkLst>
            <pc:docMk/>
            <pc:sldMk cId="576266058" sldId="4495"/>
            <ac:picMk id="4" creationId="{C1A5EAE8-ABB1-EEE5-8919-C096C84DDDB4}"/>
          </ac:picMkLst>
        </pc:picChg>
        <pc:picChg chg="del">
          <ac:chgData name="Alec Cooley" userId="9d2146ea-a88d-468a-9fe2-652adbd42c76" providerId="ADAL" clId="{4C70AB31-7009-4D42-A81E-4A737F80285A}" dt="2025-03-03T15:28:31.571" v="561" actId="478"/>
          <ac:picMkLst>
            <pc:docMk/>
            <pc:sldMk cId="576266058" sldId="4495"/>
            <ac:picMk id="7" creationId="{61056803-9985-9614-384F-5733B8B7B741}"/>
          </ac:picMkLst>
        </pc:picChg>
        <pc:picChg chg="add mod modCrop">
          <ac:chgData name="Alec Cooley" userId="9d2146ea-a88d-468a-9fe2-652adbd42c76" providerId="ADAL" clId="{4C70AB31-7009-4D42-A81E-4A737F80285A}" dt="2025-03-03T15:35:35.284" v="758" actId="1076"/>
          <ac:picMkLst>
            <pc:docMk/>
            <pc:sldMk cId="576266058" sldId="4495"/>
            <ac:picMk id="9" creationId="{CBE57552-BE70-60AE-42E6-F7712D807A7C}"/>
          </ac:picMkLst>
        </pc:picChg>
        <pc:picChg chg="add mod">
          <ac:chgData name="Alec Cooley" userId="9d2146ea-a88d-468a-9fe2-652adbd42c76" providerId="ADAL" clId="{4C70AB31-7009-4D42-A81E-4A737F80285A}" dt="2025-03-03T15:35:33.147" v="757" actId="1076"/>
          <ac:picMkLst>
            <pc:docMk/>
            <pc:sldMk cId="576266058" sldId="4495"/>
            <ac:picMk id="11" creationId="{3542D465-7E9B-BB7C-532E-3D1F110B3475}"/>
          </ac:picMkLst>
        </pc:picChg>
      </pc:sldChg>
      <pc:sldChg chg="delSp del mod">
        <pc:chgData name="Alec Cooley" userId="9d2146ea-a88d-468a-9fe2-652adbd42c76" providerId="ADAL" clId="{4C70AB31-7009-4D42-A81E-4A737F80285A}" dt="2025-03-03T15:36:14.886" v="772" actId="47"/>
        <pc:sldMkLst>
          <pc:docMk/>
          <pc:sldMk cId="2565256851" sldId="4496"/>
        </pc:sldMkLst>
        <pc:picChg chg="del">
          <ac:chgData name="Alec Cooley" userId="9d2146ea-a88d-468a-9fe2-652adbd42c76" providerId="ADAL" clId="{4C70AB31-7009-4D42-A81E-4A737F80285A}" dt="2025-03-03T15:36:13.312" v="771" actId="478"/>
          <ac:picMkLst>
            <pc:docMk/>
            <pc:sldMk cId="2565256851" sldId="4496"/>
            <ac:picMk id="7" creationId="{1C004992-48A6-AFA9-0DFC-B362E8989448}"/>
          </ac:picMkLst>
        </pc:picChg>
      </pc:sldChg>
      <pc:sldChg chg="modSp del mod">
        <pc:chgData name="Alec Cooley" userId="9d2146ea-a88d-468a-9fe2-652adbd42c76" providerId="ADAL" clId="{4C70AB31-7009-4D42-A81E-4A737F80285A}" dt="2025-03-03T15:16:38.198" v="255" actId="47"/>
        <pc:sldMkLst>
          <pc:docMk/>
          <pc:sldMk cId="741576217" sldId="4497"/>
        </pc:sldMkLst>
        <pc:spChg chg="mod">
          <ac:chgData name="Alec Cooley" userId="9d2146ea-a88d-468a-9fe2-652adbd42c76" providerId="ADAL" clId="{4C70AB31-7009-4D42-A81E-4A737F80285A}" dt="2025-03-03T15:16:34.301" v="254" actId="21"/>
          <ac:spMkLst>
            <pc:docMk/>
            <pc:sldMk cId="741576217" sldId="4497"/>
            <ac:spMk id="2" creationId="{6145E6E5-9A3A-9C74-8468-60FBEEA06047}"/>
          </ac:spMkLst>
        </pc:spChg>
      </pc:sldChg>
      <pc:sldChg chg="modSp del mod">
        <pc:chgData name="Alec Cooley" userId="9d2146ea-a88d-468a-9fe2-652adbd42c76" providerId="ADAL" clId="{4C70AB31-7009-4D42-A81E-4A737F80285A}" dt="2025-03-03T19:13:34.429" v="839" actId="47"/>
        <pc:sldMkLst>
          <pc:docMk/>
          <pc:sldMk cId="641919901" sldId="4499"/>
        </pc:sldMkLst>
        <pc:spChg chg="mod">
          <ac:chgData name="Alec Cooley" userId="9d2146ea-a88d-468a-9fe2-652adbd42c76" providerId="ADAL" clId="{4C70AB31-7009-4D42-A81E-4A737F80285A}" dt="2025-03-03T15:16:27.010" v="253" actId="20577"/>
          <ac:spMkLst>
            <pc:docMk/>
            <pc:sldMk cId="641919901" sldId="4499"/>
            <ac:spMk id="6" creationId="{06A54EC9-D587-FC4D-09AA-2C7541880126}"/>
          </ac:spMkLst>
        </pc:spChg>
      </pc:sldChg>
      <pc:sldChg chg="del">
        <pc:chgData name="Alec Cooley" userId="9d2146ea-a88d-468a-9fe2-652adbd42c76" providerId="ADAL" clId="{4C70AB31-7009-4D42-A81E-4A737F80285A}" dt="2025-03-03T15:18:08.380" v="267" actId="47"/>
        <pc:sldMkLst>
          <pc:docMk/>
          <pc:sldMk cId="100479969" sldId="4500"/>
        </pc:sldMkLst>
      </pc:sldChg>
      <pc:sldChg chg="del">
        <pc:chgData name="Alec Cooley" userId="9d2146ea-a88d-468a-9fe2-652adbd42c76" providerId="ADAL" clId="{4C70AB31-7009-4D42-A81E-4A737F80285A}" dt="2025-03-03T15:00:43.653" v="1" actId="47"/>
        <pc:sldMkLst>
          <pc:docMk/>
          <pc:sldMk cId="165209056" sldId="4501"/>
        </pc:sldMkLst>
      </pc:sldChg>
      <pc:sldChg chg="del">
        <pc:chgData name="Alec Cooley" userId="9d2146ea-a88d-468a-9fe2-652adbd42c76" providerId="ADAL" clId="{4C70AB31-7009-4D42-A81E-4A737F80285A}" dt="2025-03-03T15:00:43.653" v="1" actId="47"/>
        <pc:sldMkLst>
          <pc:docMk/>
          <pc:sldMk cId="1514091142" sldId="4502"/>
        </pc:sldMkLst>
      </pc:sldChg>
      <pc:sldChg chg="del">
        <pc:chgData name="Alec Cooley" userId="9d2146ea-a88d-468a-9fe2-652adbd42c76" providerId="ADAL" clId="{4C70AB31-7009-4D42-A81E-4A737F80285A}" dt="2025-03-03T15:00:43.653" v="1" actId="47"/>
        <pc:sldMkLst>
          <pc:docMk/>
          <pc:sldMk cId="4011170209" sldId="4503"/>
        </pc:sldMkLst>
      </pc:sldChg>
      <pc:sldChg chg="del">
        <pc:chgData name="Alec Cooley" userId="9d2146ea-a88d-468a-9fe2-652adbd42c76" providerId="ADAL" clId="{4C70AB31-7009-4D42-A81E-4A737F80285A}" dt="2025-03-03T15:00:43.653" v="1" actId="47"/>
        <pc:sldMkLst>
          <pc:docMk/>
          <pc:sldMk cId="3131580245" sldId="4504"/>
        </pc:sldMkLst>
      </pc:sldChg>
      <pc:sldChg chg="del">
        <pc:chgData name="Alec Cooley" userId="9d2146ea-a88d-468a-9fe2-652adbd42c76" providerId="ADAL" clId="{4C70AB31-7009-4D42-A81E-4A737F80285A}" dt="2025-03-03T15:00:43.653" v="1" actId="47"/>
        <pc:sldMkLst>
          <pc:docMk/>
          <pc:sldMk cId="156677601" sldId="4505"/>
        </pc:sldMkLst>
      </pc:sldChg>
      <pc:sldChg chg="del">
        <pc:chgData name="Alec Cooley" userId="9d2146ea-a88d-468a-9fe2-652adbd42c76" providerId="ADAL" clId="{4C70AB31-7009-4D42-A81E-4A737F80285A}" dt="2025-03-03T15:00:43.653" v="1" actId="47"/>
        <pc:sldMkLst>
          <pc:docMk/>
          <pc:sldMk cId="4131223154" sldId="4506"/>
        </pc:sldMkLst>
      </pc:sldChg>
      <pc:sldChg chg="del">
        <pc:chgData name="Alec Cooley" userId="9d2146ea-a88d-468a-9fe2-652adbd42c76" providerId="ADAL" clId="{4C70AB31-7009-4D42-A81E-4A737F80285A}" dt="2025-03-03T15:00:43.653" v="1" actId="47"/>
        <pc:sldMkLst>
          <pc:docMk/>
          <pc:sldMk cId="4005583332" sldId="4507"/>
        </pc:sldMkLst>
      </pc:sldChg>
      <pc:sldChg chg="del">
        <pc:chgData name="Alec Cooley" userId="9d2146ea-a88d-468a-9fe2-652adbd42c76" providerId="ADAL" clId="{4C70AB31-7009-4D42-A81E-4A737F80285A}" dt="2025-03-03T15:00:43.653" v="1" actId="47"/>
        <pc:sldMkLst>
          <pc:docMk/>
          <pc:sldMk cId="1879728841" sldId="4508"/>
        </pc:sldMkLst>
      </pc:sldChg>
      <pc:sldChg chg="del">
        <pc:chgData name="Alec Cooley" userId="9d2146ea-a88d-468a-9fe2-652adbd42c76" providerId="ADAL" clId="{4C70AB31-7009-4D42-A81E-4A737F80285A}" dt="2025-03-03T15:00:43.653" v="1" actId="47"/>
        <pc:sldMkLst>
          <pc:docMk/>
          <pc:sldMk cId="3640497125" sldId="4509"/>
        </pc:sldMkLst>
      </pc:sldChg>
      <pc:sldChg chg="del">
        <pc:chgData name="Alec Cooley" userId="9d2146ea-a88d-468a-9fe2-652adbd42c76" providerId="ADAL" clId="{4C70AB31-7009-4D42-A81E-4A737F80285A}" dt="2025-03-03T15:00:43.653" v="1" actId="47"/>
        <pc:sldMkLst>
          <pc:docMk/>
          <pc:sldMk cId="661493540" sldId="4510"/>
        </pc:sldMkLst>
      </pc:sldChg>
      <pc:sldChg chg="del">
        <pc:chgData name="Alec Cooley" userId="9d2146ea-a88d-468a-9fe2-652adbd42c76" providerId="ADAL" clId="{4C70AB31-7009-4D42-A81E-4A737F80285A}" dt="2025-03-03T15:00:43.653" v="1" actId="47"/>
        <pc:sldMkLst>
          <pc:docMk/>
          <pc:sldMk cId="2501889446" sldId="4511"/>
        </pc:sldMkLst>
      </pc:sldChg>
      <pc:sldChg chg="del">
        <pc:chgData name="Alec Cooley" userId="9d2146ea-a88d-468a-9fe2-652adbd42c76" providerId="ADAL" clId="{4C70AB31-7009-4D42-A81E-4A737F80285A}" dt="2025-03-03T15:00:43.653" v="1" actId="47"/>
        <pc:sldMkLst>
          <pc:docMk/>
          <pc:sldMk cId="1109790257" sldId="4512"/>
        </pc:sldMkLst>
      </pc:sldChg>
      <pc:sldChg chg="del">
        <pc:chgData name="Alec Cooley" userId="9d2146ea-a88d-468a-9fe2-652adbd42c76" providerId="ADAL" clId="{4C70AB31-7009-4D42-A81E-4A737F80285A}" dt="2025-03-03T15:00:58.803" v="2" actId="47"/>
        <pc:sldMkLst>
          <pc:docMk/>
          <pc:sldMk cId="38771065" sldId="4513"/>
        </pc:sldMkLst>
      </pc:sldChg>
      <pc:sldChg chg="del">
        <pc:chgData name="Alec Cooley" userId="9d2146ea-a88d-468a-9fe2-652adbd42c76" providerId="ADAL" clId="{4C70AB31-7009-4D42-A81E-4A737F80285A}" dt="2025-03-03T15:00:58.803" v="2" actId="47"/>
        <pc:sldMkLst>
          <pc:docMk/>
          <pc:sldMk cId="1954611086" sldId="4514"/>
        </pc:sldMkLst>
      </pc:sldChg>
      <pc:sldChg chg="del">
        <pc:chgData name="Alec Cooley" userId="9d2146ea-a88d-468a-9fe2-652adbd42c76" providerId="ADAL" clId="{4C70AB31-7009-4D42-A81E-4A737F80285A}" dt="2025-03-03T15:00:58.803" v="2" actId="47"/>
        <pc:sldMkLst>
          <pc:docMk/>
          <pc:sldMk cId="351726307" sldId="4515"/>
        </pc:sldMkLst>
      </pc:sldChg>
      <pc:sldChg chg="del">
        <pc:chgData name="Alec Cooley" userId="9d2146ea-a88d-468a-9fe2-652adbd42c76" providerId="ADAL" clId="{4C70AB31-7009-4D42-A81E-4A737F80285A}" dt="2025-03-03T15:00:58.803" v="2" actId="47"/>
        <pc:sldMkLst>
          <pc:docMk/>
          <pc:sldMk cId="2082548149" sldId="4516"/>
        </pc:sldMkLst>
      </pc:sldChg>
      <pc:sldChg chg="del">
        <pc:chgData name="Alec Cooley" userId="9d2146ea-a88d-468a-9fe2-652adbd42c76" providerId="ADAL" clId="{4C70AB31-7009-4D42-A81E-4A737F80285A}" dt="2025-03-03T15:00:58.803" v="2" actId="47"/>
        <pc:sldMkLst>
          <pc:docMk/>
          <pc:sldMk cId="4205262025" sldId="4517"/>
        </pc:sldMkLst>
      </pc:sldChg>
      <pc:sldChg chg="del">
        <pc:chgData name="Alec Cooley" userId="9d2146ea-a88d-468a-9fe2-652adbd42c76" providerId="ADAL" clId="{4C70AB31-7009-4D42-A81E-4A737F80285A}" dt="2025-03-03T15:00:58.803" v="2" actId="47"/>
        <pc:sldMkLst>
          <pc:docMk/>
          <pc:sldMk cId="3158712892" sldId="4518"/>
        </pc:sldMkLst>
      </pc:sldChg>
      <pc:sldChg chg="del">
        <pc:chgData name="Alec Cooley" userId="9d2146ea-a88d-468a-9fe2-652adbd42c76" providerId="ADAL" clId="{4C70AB31-7009-4D42-A81E-4A737F80285A}" dt="2025-03-03T15:00:58.803" v="2" actId="47"/>
        <pc:sldMkLst>
          <pc:docMk/>
          <pc:sldMk cId="630572178" sldId="4519"/>
        </pc:sldMkLst>
      </pc:sldChg>
      <pc:sldChg chg="del">
        <pc:chgData name="Alec Cooley" userId="9d2146ea-a88d-468a-9fe2-652adbd42c76" providerId="ADAL" clId="{4C70AB31-7009-4D42-A81E-4A737F80285A}" dt="2025-03-03T15:00:58.803" v="2" actId="47"/>
        <pc:sldMkLst>
          <pc:docMk/>
          <pc:sldMk cId="1311557862" sldId="4520"/>
        </pc:sldMkLst>
      </pc:sldChg>
      <pc:sldChg chg="del">
        <pc:chgData name="Alec Cooley" userId="9d2146ea-a88d-468a-9fe2-652adbd42c76" providerId="ADAL" clId="{4C70AB31-7009-4D42-A81E-4A737F80285A}" dt="2025-03-03T15:00:58.803" v="2" actId="47"/>
        <pc:sldMkLst>
          <pc:docMk/>
          <pc:sldMk cId="4170048773" sldId="4521"/>
        </pc:sldMkLst>
      </pc:sldChg>
      <pc:sldChg chg="del">
        <pc:chgData name="Alec Cooley" userId="9d2146ea-a88d-468a-9fe2-652adbd42c76" providerId="ADAL" clId="{4C70AB31-7009-4D42-A81E-4A737F80285A}" dt="2025-03-03T15:00:58.803" v="2" actId="47"/>
        <pc:sldMkLst>
          <pc:docMk/>
          <pc:sldMk cId="429694699" sldId="4522"/>
        </pc:sldMkLst>
      </pc:sldChg>
      <pc:sldChg chg="del">
        <pc:chgData name="Alec Cooley" userId="9d2146ea-a88d-468a-9fe2-652adbd42c76" providerId="ADAL" clId="{4C70AB31-7009-4D42-A81E-4A737F80285A}" dt="2025-03-03T15:00:58.803" v="2" actId="47"/>
        <pc:sldMkLst>
          <pc:docMk/>
          <pc:sldMk cId="1411407857" sldId="4523"/>
        </pc:sldMkLst>
      </pc:sldChg>
      <pc:sldChg chg="del">
        <pc:chgData name="Alec Cooley" userId="9d2146ea-a88d-468a-9fe2-652adbd42c76" providerId="ADAL" clId="{4C70AB31-7009-4D42-A81E-4A737F80285A}" dt="2025-03-03T15:00:58.803" v="2" actId="47"/>
        <pc:sldMkLst>
          <pc:docMk/>
          <pc:sldMk cId="1552164009" sldId="4524"/>
        </pc:sldMkLst>
      </pc:sldChg>
      <pc:sldChg chg="del">
        <pc:chgData name="Alec Cooley" userId="9d2146ea-a88d-468a-9fe2-652adbd42c76" providerId="ADAL" clId="{4C70AB31-7009-4D42-A81E-4A737F80285A}" dt="2025-03-03T15:00:58.803" v="2" actId="47"/>
        <pc:sldMkLst>
          <pc:docMk/>
          <pc:sldMk cId="587977753" sldId="4525"/>
        </pc:sldMkLst>
      </pc:sldChg>
      <pc:sldChg chg="del">
        <pc:chgData name="Alec Cooley" userId="9d2146ea-a88d-468a-9fe2-652adbd42c76" providerId="ADAL" clId="{4C70AB31-7009-4D42-A81E-4A737F80285A}" dt="2025-03-03T15:00:58.803" v="2" actId="47"/>
        <pc:sldMkLst>
          <pc:docMk/>
          <pc:sldMk cId="3336779532" sldId="4526"/>
        </pc:sldMkLst>
      </pc:sldChg>
      <pc:sldChg chg="del">
        <pc:chgData name="Alec Cooley" userId="9d2146ea-a88d-468a-9fe2-652adbd42c76" providerId="ADAL" clId="{4C70AB31-7009-4D42-A81E-4A737F80285A}" dt="2025-03-03T15:00:58.803" v="2" actId="47"/>
        <pc:sldMkLst>
          <pc:docMk/>
          <pc:sldMk cId="3039568484" sldId="4527"/>
        </pc:sldMkLst>
      </pc:sldChg>
      <pc:sldChg chg="del">
        <pc:chgData name="Alec Cooley" userId="9d2146ea-a88d-468a-9fe2-652adbd42c76" providerId="ADAL" clId="{4C70AB31-7009-4D42-A81E-4A737F80285A}" dt="2025-03-03T15:00:58.803" v="2" actId="47"/>
        <pc:sldMkLst>
          <pc:docMk/>
          <pc:sldMk cId="2136846779" sldId="4528"/>
        </pc:sldMkLst>
      </pc:sldChg>
      <pc:sldChg chg="del">
        <pc:chgData name="Alec Cooley" userId="9d2146ea-a88d-468a-9fe2-652adbd42c76" providerId="ADAL" clId="{4C70AB31-7009-4D42-A81E-4A737F80285A}" dt="2025-03-03T15:00:58.803" v="2" actId="47"/>
        <pc:sldMkLst>
          <pc:docMk/>
          <pc:sldMk cId="1351270184" sldId="4529"/>
        </pc:sldMkLst>
      </pc:sldChg>
      <pc:sldChg chg="del">
        <pc:chgData name="Alec Cooley" userId="9d2146ea-a88d-468a-9fe2-652adbd42c76" providerId="ADAL" clId="{4C70AB31-7009-4D42-A81E-4A737F80285A}" dt="2025-03-03T15:00:58.803" v="2" actId="47"/>
        <pc:sldMkLst>
          <pc:docMk/>
          <pc:sldMk cId="3117036601" sldId="4530"/>
        </pc:sldMkLst>
      </pc:sldChg>
      <pc:sldChg chg="modSp mod">
        <pc:chgData name="Alec Cooley" userId="9d2146ea-a88d-468a-9fe2-652adbd42c76" providerId="ADAL" clId="{4C70AB31-7009-4D42-A81E-4A737F80285A}" dt="2025-03-03T21:59:12.502" v="1117" actId="114"/>
        <pc:sldMkLst>
          <pc:docMk/>
          <pc:sldMk cId="1422848169" sldId="4531"/>
        </pc:sldMkLst>
        <pc:spChg chg="mod">
          <ac:chgData name="Alec Cooley" userId="9d2146ea-a88d-468a-9fe2-652adbd42c76" providerId="ADAL" clId="{4C70AB31-7009-4D42-A81E-4A737F80285A}" dt="2025-03-03T19:16:53.824" v="891" actId="14100"/>
          <ac:spMkLst>
            <pc:docMk/>
            <pc:sldMk cId="1422848169" sldId="4531"/>
            <ac:spMk id="4" creationId="{6F0D4AB4-E0D6-F790-75C7-31ED4A0C3C68}"/>
          </ac:spMkLst>
        </pc:spChg>
        <pc:spChg chg="mod">
          <ac:chgData name="Alec Cooley" userId="9d2146ea-a88d-468a-9fe2-652adbd42c76" providerId="ADAL" clId="{4C70AB31-7009-4D42-A81E-4A737F80285A}" dt="2025-03-03T21:59:12.502" v="1117" actId="114"/>
          <ac:spMkLst>
            <pc:docMk/>
            <pc:sldMk cId="1422848169" sldId="4531"/>
            <ac:spMk id="6" creationId="{EE57FCD9-85AF-922F-104C-E0D9CFE293EC}"/>
          </ac:spMkLst>
        </pc:spChg>
      </pc:sldChg>
      <pc:sldChg chg="del">
        <pc:chgData name="Alec Cooley" userId="9d2146ea-a88d-468a-9fe2-652adbd42c76" providerId="ADAL" clId="{4C70AB31-7009-4D42-A81E-4A737F80285A}" dt="2025-03-03T15:00:34.584" v="0" actId="47"/>
        <pc:sldMkLst>
          <pc:docMk/>
          <pc:sldMk cId="3263958331" sldId="4532"/>
        </pc:sldMkLst>
      </pc:sldChg>
      <pc:sldChg chg="del">
        <pc:chgData name="Alec Cooley" userId="9d2146ea-a88d-468a-9fe2-652adbd42c76" providerId="ADAL" clId="{4C70AB31-7009-4D42-A81E-4A737F80285A}" dt="2025-03-03T15:00:34.584" v="0" actId="47"/>
        <pc:sldMkLst>
          <pc:docMk/>
          <pc:sldMk cId="1412564389" sldId="4533"/>
        </pc:sldMkLst>
      </pc:sldChg>
      <pc:sldChg chg="del">
        <pc:chgData name="Alec Cooley" userId="9d2146ea-a88d-468a-9fe2-652adbd42c76" providerId="ADAL" clId="{4C70AB31-7009-4D42-A81E-4A737F80285A}" dt="2025-03-03T15:00:34.584" v="0" actId="47"/>
        <pc:sldMkLst>
          <pc:docMk/>
          <pc:sldMk cId="527681471" sldId="4534"/>
        </pc:sldMkLst>
      </pc:sldChg>
      <pc:sldChg chg="del">
        <pc:chgData name="Alec Cooley" userId="9d2146ea-a88d-468a-9fe2-652adbd42c76" providerId="ADAL" clId="{4C70AB31-7009-4D42-A81E-4A737F80285A}" dt="2025-03-03T15:00:34.584" v="0" actId="47"/>
        <pc:sldMkLst>
          <pc:docMk/>
          <pc:sldMk cId="1892729239" sldId="4535"/>
        </pc:sldMkLst>
      </pc:sldChg>
      <pc:sldChg chg="del">
        <pc:chgData name="Alec Cooley" userId="9d2146ea-a88d-468a-9fe2-652adbd42c76" providerId="ADAL" clId="{4C70AB31-7009-4D42-A81E-4A737F80285A}" dt="2025-03-03T15:00:34.584" v="0" actId="47"/>
        <pc:sldMkLst>
          <pc:docMk/>
          <pc:sldMk cId="1254018837" sldId="4536"/>
        </pc:sldMkLst>
      </pc:sldChg>
      <pc:sldChg chg="del">
        <pc:chgData name="Alec Cooley" userId="9d2146ea-a88d-468a-9fe2-652adbd42c76" providerId="ADAL" clId="{4C70AB31-7009-4D42-A81E-4A737F80285A}" dt="2025-03-03T15:00:34.584" v="0" actId="47"/>
        <pc:sldMkLst>
          <pc:docMk/>
          <pc:sldMk cId="574071707" sldId="4537"/>
        </pc:sldMkLst>
      </pc:sldChg>
      <pc:sldChg chg="del">
        <pc:chgData name="Alec Cooley" userId="9d2146ea-a88d-468a-9fe2-652adbd42c76" providerId="ADAL" clId="{4C70AB31-7009-4D42-A81E-4A737F80285A}" dt="2025-03-03T15:00:34.584" v="0" actId="47"/>
        <pc:sldMkLst>
          <pc:docMk/>
          <pc:sldMk cId="1806859884" sldId="4538"/>
        </pc:sldMkLst>
      </pc:sldChg>
      <pc:sldChg chg="del">
        <pc:chgData name="Alec Cooley" userId="9d2146ea-a88d-468a-9fe2-652adbd42c76" providerId="ADAL" clId="{4C70AB31-7009-4D42-A81E-4A737F80285A}" dt="2025-03-03T15:00:34.584" v="0" actId="47"/>
        <pc:sldMkLst>
          <pc:docMk/>
          <pc:sldMk cId="1511561061" sldId="4539"/>
        </pc:sldMkLst>
      </pc:sldChg>
      <pc:sldChg chg="del">
        <pc:chgData name="Alec Cooley" userId="9d2146ea-a88d-468a-9fe2-652adbd42c76" providerId="ADAL" clId="{4C70AB31-7009-4D42-A81E-4A737F80285A}" dt="2025-03-03T15:00:34.584" v="0" actId="47"/>
        <pc:sldMkLst>
          <pc:docMk/>
          <pc:sldMk cId="170539973" sldId="4540"/>
        </pc:sldMkLst>
      </pc:sldChg>
      <pc:sldChg chg="del">
        <pc:chgData name="Alec Cooley" userId="9d2146ea-a88d-468a-9fe2-652adbd42c76" providerId="ADAL" clId="{4C70AB31-7009-4D42-A81E-4A737F80285A}" dt="2025-03-03T15:00:34.584" v="0" actId="47"/>
        <pc:sldMkLst>
          <pc:docMk/>
          <pc:sldMk cId="262089888" sldId="4541"/>
        </pc:sldMkLst>
      </pc:sldChg>
      <pc:sldChg chg="del">
        <pc:chgData name="Alec Cooley" userId="9d2146ea-a88d-468a-9fe2-652adbd42c76" providerId="ADAL" clId="{4C70AB31-7009-4D42-A81E-4A737F80285A}" dt="2025-03-03T15:00:34.584" v="0" actId="47"/>
        <pc:sldMkLst>
          <pc:docMk/>
          <pc:sldMk cId="4188087535" sldId="4542"/>
        </pc:sldMkLst>
      </pc:sldChg>
      <pc:sldChg chg="del">
        <pc:chgData name="Alec Cooley" userId="9d2146ea-a88d-468a-9fe2-652adbd42c76" providerId="ADAL" clId="{4C70AB31-7009-4D42-A81E-4A737F80285A}" dt="2025-03-03T15:00:34.584" v="0" actId="47"/>
        <pc:sldMkLst>
          <pc:docMk/>
          <pc:sldMk cId="1251509528" sldId="4543"/>
        </pc:sldMkLst>
      </pc:sldChg>
      <pc:sldChg chg="del">
        <pc:chgData name="Alec Cooley" userId="9d2146ea-a88d-468a-9fe2-652adbd42c76" providerId="ADAL" clId="{4C70AB31-7009-4D42-A81E-4A737F80285A}" dt="2025-03-03T15:00:34.584" v="0" actId="47"/>
        <pc:sldMkLst>
          <pc:docMk/>
          <pc:sldMk cId="2520924412" sldId="4544"/>
        </pc:sldMkLst>
      </pc:sldChg>
      <pc:sldChg chg="del">
        <pc:chgData name="Alec Cooley" userId="9d2146ea-a88d-468a-9fe2-652adbd42c76" providerId="ADAL" clId="{4C70AB31-7009-4D42-A81E-4A737F80285A}" dt="2025-03-03T15:00:34.584" v="0" actId="47"/>
        <pc:sldMkLst>
          <pc:docMk/>
          <pc:sldMk cId="4195997740" sldId="4545"/>
        </pc:sldMkLst>
      </pc:sldChg>
      <pc:sldChg chg="del">
        <pc:chgData name="Alec Cooley" userId="9d2146ea-a88d-468a-9fe2-652adbd42c76" providerId="ADAL" clId="{4C70AB31-7009-4D42-A81E-4A737F80285A}" dt="2025-03-03T15:00:34.584" v="0" actId="47"/>
        <pc:sldMkLst>
          <pc:docMk/>
          <pc:sldMk cId="837115774" sldId="4546"/>
        </pc:sldMkLst>
      </pc:sldChg>
      <pc:sldChg chg="del">
        <pc:chgData name="Alec Cooley" userId="9d2146ea-a88d-468a-9fe2-652adbd42c76" providerId="ADAL" clId="{4C70AB31-7009-4D42-A81E-4A737F80285A}" dt="2025-03-03T15:00:34.584" v="0" actId="47"/>
        <pc:sldMkLst>
          <pc:docMk/>
          <pc:sldMk cId="3253622604" sldId="4547"/>
        </pc:sldMkLst>
      </pc:sldChg>
      <pc:sldChg chg="del">
        <pc:chgData name="Alec Cooley" userId="9d2146ea-a88d-468a-9fe2-652adbd42c76" providerId="ADAL" clId="{4C70AB31-7009-4D42-A81E-4A737F80285A}" dt="2025-03-03T15:00:34.584" v="0" actId="47"/>
        <pc:sldMkLst>
          <pc:docMk/>
          <pc:sldMk cId="3305716786" sldId="4548"/>
        </pc:sldMkLst>
      </pc:sldChg>
      <pc:sldChg chg="del">
        <pc:chgData name="Alec Cooley" userId="9d2146ea-a88d-468a-9fe2-652adbd42c76" providerId="ADAL" clId="{4C70AB31-7009-4D42-A81E-4A737F80285A}" dt="2025-03-03T15:00:34.584" v="0" actId="47"/>
        <pc:sldMkLst>
          <pc:docMk/>
          <pc:sldMk cId="4100305886" sldId="4549"/>
        </pc:sldMkLst>
      </pc:sldChg>
      <pc:sldChg chg="del">
        <pc:chgData name="Alec Cooley" userId="9d2146ea-a88d-468a-9fe2-652adbd42c76" providerId="ADAL" clId="{4C70AB31-7009-4D42-A81E-4A737F80285A}" dt="2025-03-03T15:00:34.584" v="0" actId="47"/>
        <pc:sldMkLst>
          <pc:docMk/>
          <pc:sldMk cId="4214702042" sldId="4550"/>
        </pc:sldMkLst>
      </pc:sldChg>
      <pc:sldChg chg="del">
        <pc:chgData name="Alec Cooley" userId="9d2146ea-a88d-468a-9fe2-652adbd42c76" providerId="ADAL" clId="{4C70AB31-7009-4D42-A81E-4A737F80285A}" dt="2025-03-03T15:00:34.584" v="0" actId="47"/>
        <pc:sldMkLst>
          <pc:docMk/>
          <pc:sldMk cId="2711753427" sldId="4551"/>
        </pc:sldMkLst>
      </pc:sldChg>
      <pc:sldChg chg="del">
        <pc:chgData name="Alec Cooley" userId="9d2146ea-a88d-468a-9fe2-652adbd42c76" providerId="ADAL" clId="{4C70AB31-7009-4D42-A81E-4A737F80285A}" dt="2025-03-03T15:00:34.584" v="0" actId="47"/>
        <pc:sldMkLst>
          <pc:docMk/>
          <pc:sldMk cId="3628764477" sldId="4552"/>
        </pc:sldMkLst>
      </pc:sldChg>
      <pc:sldChg chg="modSp del mod">
        <pc:chgData name="Alec Cooley" userId="9d2146ea-a88d-468a-9fe2-652adbd42c76" providerId="ADAL" clId="{4C70AB31-7009-4D42-A81E-4A737F80285A}" dt="2025-03-03T15:36:33.198" v="778" actId="47"/>
        <pc:sldMkLst>
          <pc:docMk/>
          <pc:sldMk cId="264393693" sldId="4553"/>
        </pc:sldMkLst>
        <pc:spChg chg="mod">
          <ac:chgData name="Alec Cooley" userId="9d2146ea-a88d-468a-9fe2-652adbd42c76" providerId="ADAL" clId="{4C70AB31-7009-4D42-A81E-4A737F80285A}" dt="2025-03-03T15:36:20.001" v="773" actId="21"/>
          <ac:spMkLst>
            <pc:docMk/>
            <pc:sldMk cId="264393693" sldId="4553"/>
            <ac:spMk id="2" creationId="{8839AA63-6FD3-2851-BB28-31A4789EFC8A}"/>
          </ac:spMkLst>
        </pc:spChg>
      </pc:sldChg>
      <pc:sldChg chg="add del ord">
        <pc:chgData name="Alec Cooley" userId="9d2146ea-a88d-468a-9fe2-652adbd42c76" providerId="ADAL" clId="{4C70AB31-7009-4D42-A81E-4A737F80285A}" dt="2025-03-03T21:57:18.141" v="1108" actId="47"/>
        <pc:sldMkLst>
          <pc:docMk/>
          <pc:sldMk cId="1170078803" sldId="4554"/>
        </pc:sldMkLst>
      </pc:sldChg>
      <pc:sldChg chg="modSp add del mod ord">
        <pc:chgData name="Alec Cooley" userId="9d2146ea-a88d-468a-9fe2-652adbd42c76" providerId="ADAL" clId="{4C70AB31-7009-4D42-A81E-4A737F80285A}" dt="2025-03-04T19:13:57.152" v="1153" actId="47"/>
        <pc:sldMkLst>
          <pc:docMk/>
          <pc:sldMk cId="3643603836" sldId="4555"/>
        </pc:sldMkLst>
        <pc:spChg chg="mod">
          <ac:chgData name="Alec Cooley" userId="9d2146ea-a88d-468a-9fe2-652adbd42c76" providerId="ADAL" clId="{4C70AB31-7009-4D42-A81E-4A737F80285A}" dt="2025-03-03T22:02:40.847" v="1126" actId="21"/>
          <ac:spMkLst>
            <pc:docMk/>
            <pc:sldMk cId="3643603836" sldId="4555"/>
            <ac:spMk id="2" creationId="{A20662AA-0E06-A1FE-5043-EC564EBFC2A8}"/>
          </ac:spMkLst>
        </pc:spChg>
      </pc:sldChg>
      <pc:sldChg chg="addSp modSp add mod ord">
        <pc:chgData name="Alec Cooley" userId="9d2146ea-a88d-468a-9fe2-652adbd42c76" providerId="ADAL" clId="{4C70AB31-7009-4D42-A81E-4A737F80285A}" dt="2025-03-03T21:59:02.324" v="1116" actId="114"/>
        <pc:sldMkLst>
          <pc:docMk/>
          <pc:sldMk cId="3710221391" sldId="4556"/>
        </pc:sldMkLst>
        <pc:spChg chg="mod">
          <ac:chgData name="Alec Cooley" userId="9d2146ea-a88d-468a-9fe2-652adbd42c76" providerId="ADAL" clId="{4C70AB31-7009-4D42-A81E-4A737F80285A}" dt="2025-03-03T21:58:49.181" v="1114" actId="207"/>
          <ac:spMkLst>
            <pc:docMk/>
            <pc:sldMk cId="3710221391" sldId="4556"/>
            <ac:spMk id="4" creationId="{37E5CF44-E65B-EDA9-BBA4-EB011BF21BCF}"/>
          </ac:spMkLst>
        </pc:spChg>
        <pc:spChg chg="mod">
          <ac:chgData name="Alec Cooley" userId="9d2146ea-a88d-468a-9fe2-652adbd42c76" providerId="ADAL" clId="{4C70AB31-7009-4D42-A81E-4A737F80285A}" dt="2025-03-03T21:59:02.324" v="1116" actId="114"/>
          <ac:spMkLst>
            <pc:docMk/>
            <pc:sldMk cId="3710221391" sldId="4556"/>
            <ac:spMk id="6" creationId="{D7EDF261-F814-25DB-1562-8B310CCDB1BA}"/>
          </ac:spMkLst>
        </pc:spChg>
        <pc:picChg chg="add mod ord">
          <ac:chgData name="Alec Cooley" userId="9d2146ea-a88d-468a-9fe2-652adbd42c76" providerId="ADAL" clId="{4C70AB31-7009-4D42-A81E-4A737F80285A}" dt="2025-03-03T21:58:36.037" v="1113" actId="171"/>
          <ac:picMkLst>
            <pc:docMk/>
            <pc:sldMk cId="3710221391" sldId="4556"/>
            <ac:picMk id="3" creationId="{21B74396-C672-F858-6141-D9A854B107B8}"/>
          </ac:picMkLst>
        </pc:picChg>
      </pc:sldChg>
      <pc:sldChg chg="add">
        <pc:chgData name="Alec Cooley" userId="9d2146ea-a88d-468a-9fe2-652adbd42c76" providerId="ADAL" clId="{4C70AB31-7009-4D42-A81E-4A737F80285A}" dt="2025-03-03T19:36:20.562" v="894"/>
        <pc:sldMkLst>
          <pc:docMk/>
          <pc:sldMk cId="32678087" sldId="4557"/>
        </pc:sldMkLst>
      </pc:sldChg>
      <pc:sldChg chg="add">
        <pc:chgData name="Alec Cooley" userId="9d2146ea-a88d-468a-9fe2-652adbd42c76" providerId="ADAL" clId="{4C70AB31-7009-4D42-A81E-4A737F80285A}" dt="2025-03-03T19:36:20.562" v="894"/>
        <pc:sldMkLst>
          <pc:docMk/>
          <pc:sldMk cId="3684627983" sldId="4558"/>
        </pc:sldMkLst>
      </pc:sldChg>
      <pc:sldChg chg="add">
        <pc:chgData name="Alec Cooley" userId="9d2146ea-a88d-468a-9fe2-652adbd42c76" providerId="ADAL" clId="{4C70AB31-7009-4D42-A81E-4A737F80285A}" dt="2025-03-03T19:36:20.562" v="894"/>
        <pc:sldMkLst>
          <pc:docMk/>
          <pc:sldMk cId="2696804769" sldId="4559"/>
        </pc:sldMkLst>
      </pc:sldChg>
      <pc:sldChg chg="add">
        <pc:chgData name="Alec Cooley" userId="9d2146ea-a88d-468a-9fe2-652adbd42c76" providerId="ADAL" clId="{4C70AB31-7009-4D42-A81E-4A737F80285A}" dt="2025-03-03T19:36:20.562" v="894"/>
        <pc:sldMkLst>
          <pc:docMk/>
          <pc:sldMk cId="2638655313" sldId="4560"/>
        </pc:sldMkLst>
      </pc:sldChg>
      <pc:sldChg chg="add">
        <pc:chgData name="Alec Cooley" userId="9d2146ea-a88d-468a-9fe2-652adbd42c76" providerId="ADAL" clId="{4C70AB31-7009-4D42-A81E-4A737F80285A}" dt="2025-03-03T19:36:20.562" v="894"/>
        <pc:sldMkLst>
          <pc:docMk/>
          <pc:sldMk cId="1737392734" sldId="4561"/>
        </pc:sldMkLst>
      </pc:sldChg>
      <pc:sldChg chg="add">
        <pc:chgData name="Alec Cooley" userId="9d2146ea-a88d-468a-9fe2-652adbd42c76" providerId="ADAL" clId="{4C70AB31-7009-4D42-A81E-4A737F80285A}" dt="2025-03-03T19:36:20.562" v="894"/>
        <pc:sldMkLst>
          <pc:docMk/>
          <pc:sldMk cId="1361877782" sldId="4562"/>
        </pc:sldMkLst>
      </pc:sldChg>
      <pc:sldChg chg="add">
        <pc:chgData name="Alec Cooley" userId="9d2146ea-a88d-468a-9fe2-652adbd42c76" providerId="ADAL" clId="{4C70AB31-7009-4D42-A81E-4A737F80285A}" dt="2025-03-03T19:36:20.562" v="894"/>
        <pc:sldMkLst>
          <pc:docMk/>
          <pc:sldMk cId="4065562062" sldId="4563"/>
        </pc:sldMkLst>
      </pc:sldChg>
      <pc:sldChg chg="add">
        <pc:chgData name="Alec Cooley" userId="9d2146ea-a88d-468a-9fe2-652adbd42c76" providerId="ADAL" clId="{4C70AB31-7009-4D42-A81E-4A737F80285A}" dt="2025-03-03T19:36:20.562" v="894"/>
        <pc:sldMkLst>
          <pc:docMk/>
          <pc:sldMk cId="893564712" sldId="4564"/>
        </pc:sldMkLst>
      </pc:sldChg>
      <pc:sldChg chg="add">
        <pc:chgData name="Alec Cooley" userId="9d2146ea-a88d-468a-9fe2-652adbd42c76" providerId="ADAL" clId="{4C70AB31-7009-4D42-A81E-4A737F80285A}" dt="2025-03-03T19:36:20.562" v="894"/>
        <pc:sldMkLst>
          <pc:docMk/>
          <pc:sldMk cId="3957611077" sldId="4565"/>
        </pc:sldMkLst>
      </pc:sldChg>
      <pc:sldChg chg="add">
        <pc:chgData name="Alec Cooley" userId="9d2146ea-a88d-468a-9fe2-652adbd42c76" providerId="ADAL" clId="{4C70AB31-7009-4D42-A81E-4A737F80285A}" dt="2025-03-03T19:36:20.562" v="894"/>
        <pc:sldMkLst>
          <pc:docMk/>
          <pc:sldMk cId="4146159800" sldId="4566"/>
        </pc:sldMkLst>
      </pc:sldChg>
      <pc:sldChg chg="add">
        <pc:chgData name="Alec Cooley" userId="9d2146ea-a88d-468a-9fe2-652adbd42c76" providerId="ADAL" clId="{4C70AB31-7009-4D42-A81E-4A737F80285A}" dt="2025-03-03T19:36:20.562" v="894"/>
        <pc:sldMkLst>
          <pc:docMk/>
          <pc:sldMk cId="3679115634" sldId="4567"/>
        </pc:sldMkLst>
      </pc:sldChg>
      <pc:sldChg chg="add">
        <pc:chgData name="Alec Cooley" userId="9d2146ea-a88d-468a-9fe2-652adbd42c76" providerId="ADAL" clId="{4C70AB31-7009-4D42-A81E-4A737F80285A}" dt="2025-03-03T19:36:20.562" v="894"/>
        <pc:sldMkLst>
          <pc:docMk/>
          <pc:sldMk cId="3595283930" sldId="4568"/>
        </pc:sldMkLst>
      </pc:sldChg>
      <pc:sldChg chg="add">
        <pc:chgData name="Alec Cooley" userId="9d2146ea-a88d-468a-9fe2-652adbd42c76" providerId="ADAL" clId="{4C70AB31-7009-4D42-A81E-4A737F80285A}" dt="2025-03-03T19:36:20.562" v="894"/>
        <pc:sldMkLst>
          <pc:docMk/>
          <pc:sldMk cId="3072607485" sldId="4569"/>
        </pc:sldMkLst>
      </pc:sldChg>
      <pc:sldChg chg="add">
        <pc:chgData name="Alec Cooley" userId="9d2146ea-a88d-468a-9fe2-652adbd42c76" providerId="ADAL" clId="{4C70AB31-7009-4D42-A81E-4A737F80285A}" dt="2025-03-03T19:36:20.562" v="894"/>
        <pc:sldMkLst>
          <pc:docMk/>
          <pc:sldMk cId="302503982" sldId="4570"/>
        </pc:sldMkLst>
      </pc:sldChg>
      <pc:sldChg chg="add">
        <pc:chgData name="Alec Cooley" userId="9d2146ea-a88d-468a-9fe2-652adbd42c76" providerId="ADAL" clId="{4C70AB31-7009-4D42-A81E-4A737F80285A}" dt="2025-03-03T19:36:20.562" v="894"/>
        <pc:sldMkLst>
          <pc:docMk/>
          <pc:sldMk cId="2412638417" sldId="4571"/>
        </pc:sldMkLst>
      </pc:sldChg>
      <pc:sldChg chg="add">
        <pc:chgData name="Alec Cooley" userId="9d2146ea-a88d-468a-9fe2-652adbd42c76" providerId="ADAL" clId="{4C70AB31-7009-4D42-A81E-4A737F80285A}" dt="2025-03-03T19:36:20.562" v="894"/>
        <pc:sldMkLst>
          <pc:docMk/>
          <pc:sldMk cId="3368112274" sldId="4572"/>
        </pc:sldMkLst>
      </pc:sldChg>
      <pc:sldChg chg="add">
        <pc:chgData name="Alec Cooley" userId="9d2146ea-a88d-468a-9fe2-652adbd42c76" providerId="ADAL" clId="{4C70AB31-7009-4D42-A81E-4A737F80285A}" dt="2025-03-03T19:36:20.562" v="894"/>
        <pc:sldMkLst>
          <pc:docMk/>
          <pc:sldMk cId="2785940821" sldId="4573"/>
        </pc:sldMkLst>
      </pc:sldChg>
      <pc:sldChg chg="add">
        <pc:chgData name="Alec Cooley" userId="9d2146ea-a88d-468a-9fe2-652adbd42c76" providerId="ADAL" clId="{4C70AB31-7009-4D42-A81E-4A737F80285A}" dt="2025-03-03T19:36:20.562" v="894"/>
        <pc:sldMkLst>
          <pc:docMk/>
          <pc:sldMk cId="1818738024" sldId="4574"/>
        </pc:sldMkLst>
      </pc:sldChg>
      <pc:sldChg chg="add">
        <pc:chgData name="Alec Cooley" userId="9d2146ea-a88d-468a-9fe2-652adbd42c76" providerId="ADAL" clId="{4C70AB31-7009-4D42-A81E-4A737F80285A}" dt="2025-03-03T19:36:20.562" v="894"/>
        <pc:sldMkLst>
          <pc:docMk/>
          <pc:sldMk cId="178531128" sldId="4575"/>
        </pc:sldMkLst>
      </pc:sldChg>
      <pc:sldChg chg="add">
        <pc:chgData name="Alec Cooley" userId="9d2146ea-a88d-468a-9fe2-652adbd42c76" providerId="ADAL" clId="{4C70AB31-7009-4D42-A81E-4A737F80285A}" dt="2025-03-03T19:36:20.562" v="894"/>
        <pc:sldMkLst>
          <pc:docMk/>
          <pc:sldMk cId="687486875" sldId="4576"/>
        </pc:sldMkLst>
      </pc:sldChg>
      <pc:sldChg chg="add">
        <pc:chgData name="Alec Cooley" userId="9d2146ea-a88d-468a-9fe2-652adbd42c76" providerId="ADAL" clId="{4C70AB31-7009-4D42-A81E-4A737F80285A}" dt="2025-03-03T19:36:20.562" v="894"/>
        <pc:sldMkLst>
          <pc:docMk/>
          <pc:sldMk cId="895375573" sldId="4577"/>
        </pc:sldMkLst>
      </pc:sldChg>
      <pc:sldChg chg="add">
        <pc:chgData name="Alec Cooley" userId="9d2146ea-a88d-468a-9fe2-652adbd42c76" providerId="ADAL" clId="{4C70AB31-7009-4D42-A81E-4A737F80285A}" dt="2025-03-03T19:36:20.562" v="894"/>
        <pc:sldMkLst>
          <pc:docMk/>
          <pc:sldMk cId="2110548775" sldId="4578"/>
        </pc:sldMkLst>
      </pc:sldChg>
      <pc:sldChg chg="add">
        <pc:chgData name="Alec Cooley" userId="9d2146ea-a88d-468a-9fe2-652adbd42c76" providerId="ADAL" clId="{4C70AB31-7009-4D42-A81E-4A737F80285A}" dt="2025-03-03T19:36:20.562" v="894"/>
        <pc:sldMkLst>
          <pc:docMk/>
          <pc:sldMk cId="785544164" sldId="4579"/>
        </pc:sldMkLst>
      </pc:sldChg>
      <pc:sldChg chg="add">
        <pc:chgData name="Alec Cooley" userId="9d2146ea-a88d-468a-9fe2-652adbd42c76" providerId="ADAL" clId="{4C70AB31-7009-4D42-A81E-4A737F80285A}" dt="2025-03-03T19:36:20.562" v="894"/>
        <pc:sldMkLst>
          <pc:docMk/>
          <pc:sldMk cId="3442254832" sldId="4580"/>
        </pc:sldMkLst>
      </pc:sldChg>
      <pc:sldChg chg="add">
        <pc:chgData name="Alec Cooley" userId="9d2146ea-a88d-468a-9fe2-652adbd42c76" providerId="ADAL" clId="{4C70AB31-7009-4D42-A81E-4A737F80285A}" dt="2025-03-03T19:36:20.562" v="894"/>
        <pc:sldMkLst>
          <pc:docMk/>
          <pc:sldMk cId="1811331297" sldId="4581"/>
        </pc:sldMkLst>
      </pc:sldChg>
      <pc:sldChg chg="add">
        <pc:chgData name="Alec Cooley" userId="9d2146ea-a88d-468a-9fe2-652adbd42c76" providerId="ADAL" clId="{4C70AB31-7009-4D42-A81E-4A737F80285A}" dt="2025-03-03T19:36:20.562" v="894"/>
        <pc:sldMkLst>
          <pc:docMk/>
          <pc:sldMk cId="1673922971" sldId="4582"/>
        </pc:sldMkLst>
      </pc:sldChg>
      <pc:sldChg chg="add">
        <pc:chgData name="Alec Cooley" userId="9d2146ea-a88d-468a-9fe2-652adbd42c76" providerId="ADAL" clId="{4C70AB31-7009-4D42-A81E-4A737F80285A}" dt="2025-03-03T19:36:20.562" v="894"/>
        <pc:sldMkLst>
          <pc:docMk/>
          <pc:sldMk cId="3838173693" sldId="4583"/>
        </pc:sldMkLst>
      </pc:sldChg>
      <pc:sldChg chg="add">
        <pc:chgData name="Alec Cooley" userId="9d2146ea-a88d-468a-9fe2-652adbd42c76" providerId="ADAL" clId="{4C70AB31-7009-4D42-A81E-4A737F80285A}" dt="2025-03-03T19:36:20.562" v="894"/>
        <pc:sldMkLst>
          <pc:docMk/>
          <pc:sldMk cId="384953238" sldId="4584"/>
        </pc:sldMkLst>
      </pc:sldChg>
      <pc:sldChg chg="add">
        <pc:chgData name="Alec Cooley" userId="9d2146ea-a88d-468a-9fe2-652adbd42c76" providerId="ADAL" clId="{4C70AB31-7009-4D42-A81E-4A737F80285A}" dt="2025-03-03T19:36:20.562" v="894"/>
        <pc:sldMkLst>
          <pc:docMk/>
          <pc:sldMk cId="3013857747" sldId="4585"/>
        </pc:sldMkLst>
      </pc:sldChg>
      <pc:sldChg chg="add">
        <pc:chgData name="Alec Cooley" userId="9d2146ea-a88d-468a-9fe2-652adbd42c76" providerId="ADAL" clId="{4C70AB31-7009-4D42-A81E-4A737F80285A}" dt="2025-03-03T19:36:20.562" v="894"/>
        <pc:sldMkLst>
          <pc:docMk/>
          <pc:sldMk cId="558503102" sldId="4586"/>
        </pc:sldMkLst>
      </pc:sldChg>
      <pc:sldChg chg="addSp delSp modSp new mod modClrScheme chgLayout">
        <pc:chgData name="Alec Cooley" userId="9d2146ea-a88d-468a-9fe2-652adbd42c76" providerId="ADAL" clId="{4C70AB31-7009-4D42-A81E-4A737F80285A}" dt="2025-03-03T21:36:47.670" v="899" actId="14100"/>
        <pc:sldMkLst>
          <pc:docMk/>
          <pc:sldMk cId="4059617295" sldId="4587"/>
        </pc:sldMkLst>
        <pc:spChg chg="del">
          <ac:chgData name="Alec Cooley" userId="9d2146ea-a88d-468a-9fe2-652adbd42c76" providerId="ADAL" clId="{4C70AB31-7009-4D42-A81E-4A737F80285A}" dt="2025-03-03T21:36:15.813" v="896" actId="700"/>
          <ac:spMkLst>
            <pc:docMk/>
            <pc:sldMk cId="4059617295" sldId="4587"/>
            <ac:spMk id="2" creationId="{5AB2F40B-A086-D049-BDEE-EBF35FFB2B46}"/>
          </ac:spMkLst>
        </pc:spChg>
        <pc:spChg chg="del">
          <ac:chgData name="Alec Cooley" userId="9d2146ea-a88d-468a-9fe2-652adbd42c76" providerId="ADAL" clId="{4C70AB31-7009-4D42-A81E-4A737F80285A}" dt="2025-03-03T21:36:15.813" v="896" actId="700"/>
          <ac:spMkLst>
            <pc:docMk/>
            <pc:sldMk cId="4059617295" sldId="4587"/>
            <ac:spMk id="3" creationId="{517F4373-8736-8DF8-D703-62AC402C59C1}"/>
          </ac:spMkLst>
        </pc:spChg>
        <pc:picChg chg="add mod">
          <ac:chgData name="Alec Cooley" userId="9d2146ea-a88d-468a-9fe2-652adbd42c76" providerId="ADAL" clId="{4C70AB31-7009-4D42-A81E-4A737F80285A}" dt="2025-03-03T21:36:47.670" v="899" actId="14100"/>
          <ac:picMkLst>
            <pc:docMk/>
            <pc:sldMk cId="4059617295" sldId="4587"/>
            <ac:picMk id="5" creationId="{814FCFD0-65B3-F4F3-E129-4836129B2472}"/>
          </ac:picMkLst>
        </pc:picChg>
      </pc:sldChg>
      <pc:sldChg chg="addSp modSp new mod">
        <pc:chgData name="Alec Cooley" userId="9d2146ea-a88d-468a-9fe2-652adbd42c76" providerId="ADAL" clId="{4C70AB31-7009-4D42-A81E-4A737F80285A}" dt="2025-03-03T21:37:19.818" v="907" actId="14100"/>
        <pc:sldMkLst>
          <pc:docMk/>
          <pc:sldMk cId="534674795" sldId="4588"/>
        </pc:sldMkLst>
        <pc:picChg chg="add mod">
          <ac:chgData name="Alec Cooley" userId="9d2146ea-a88d-468a-9fe2-652adbd42c76" providerId="ADAL" clId="{4C70AB31-7009-4D42-A81E-4A737F80285A}" dt="2025-03-03T21:37:19.818" v="907" actId="14100"/>
          <ac:picMkLst>
            <pc:docMk/>
            <pc:sldMk cId="534674795" sldId="4588"/>
            <ac:picMk id="3" creationId="{E00F7C45-A2C6-4F07-4A19-D0C451981B74}"/>
          </ac:picMkLst>
        </pc:picChg>
      </pc:sldChg>
      <pc:sldChg chg="addSp modSp new mod">
        <pc:chgData name="Alec Cooley" userId="9d2146ea-a88d-468a-9fe2-652adbd42c76" providerId="ADAL" clId="{4C70AB31-7009-4D42-A81E-4A737F80285A}" dt="2025-03-03T21:37:40.646" v="910" actId="14100"/>
        <pc:sldMkLst>
          <pc:docMk/>
          <pc:sldMk cId="269127225" sldId="4589"/>
        </pc:sldMkLst>
        <pc:picChg chg="add mod">
          <ac:chgData name="Alec Cooley" userId="9d2146ea-a88d-468a-9fe2-652adbd42c76" providerId="ADAL" clId="{4C70AB31-7009-4D42-A81E-4A737F80285A}" dt="2025-03-03T21:37:40.646" v="910" actId="14100"/>
          <ac:picMkLst>
            <pc:docMk/>
            <pc:sldMk cId="269127225" sldId="4589"/>
            <ac:picMk id="3" creationId="{22188604-CC2F-6A2C-5E49-0044A69D21C6}"/>
          </ac:picMkLst>
        </pc:picChg>
      </pc:sldChg>
      <pc:sldChg chg="addSp modSp new mod">
        <pc:chgData name="Alec Cooley" userId="9d2146ea-a88d-468a-9fe2-652adbd42c76" providerId="ADAL" clId="{4C70AB31-7009-4D42-A81E-4A737F80285A}" dt="2025-03-03T21:37:59.985" v="913" actId="14100"/>
        <pc:sldMkLst>
          <pc:docMk/>
          <pc:sldMk cId="259683696" sldId="4590"/>
        </pc:sldMkLst>
        <pc:picChg chg="add mod">
          <ac:chgData name="Alec Cooley" userId="9d2146ea-a88d-468a-9fe2-652adbd42c76" providerId="ADAL" clId="{4C70AB31-7009-4D42-A81E-4A737F80285A}" dt="2025-03-03T21:37:59.985" v="913" actId="14100"/>
          <ac:picMkLst>
            <pc:docMk/>
            <pc:sldMk cId="259683696" sldId="4590"/>
            <ac:picMk id="3" creationId="{C514C55C-CB44-063B-9A14-8E87476BE739}"/>
          </ac:picMkLst>
        </pc:picChg>
      </pc:sldChg>
      <pc:sldChg chg="addSp modSp new mod">
        <pc:chgData name="Alec Cooley" userId="9d2146ea-a88d-468a-9fe2-652adbd42c76" providerId="ADAL" clId="{4C70AB31-7009-4D42-A81E-4A737F80285A}" dt="2025-03-03T21:38:25.301" v="917" actId="14100"/>
        <pc:sldMkLst>
          <pc:docMk/>
          <pc:sldMk cId="863120441" sldId="4591"/>
        </pc:sldMkLst>
        <pc:picChg chg="add mod">
          <ac:chgData name="Alec Cooley" userId="9d2146ea-a88d-468a-9fe2-652adbd42c76" providerId="ADAL" clId="{4C70AB31-7009-4D42-A81E-4A737F80285A}" dt="2025-03-03T21:38:25.301" v="917" actId="14100"/>
          <ac:picMkLst>
            <pc:docMk/>
            <pc:sldMk cId="863120441" sldId="4591"/>
            <ac:picMk id="3" creationId="{79932607-C280-BD77-BA37-432B4458FF8A}"/>
          </ac:picMkLst>
        </pc:picChg>
      </pc:sldChg>
      <pc:sldChg chg="addSp modSp new mod">
        <pc:chgData name="Alec Cooley" userId="9d2146ea-a88d-468a-9fe2-652adbd42c76" providerId="ADAL" clId="{4C70AB31-7009-4D42-A81E-4A737F80285A}" dt="2025-03-03T21:39:07.488" v="925" actId="14100"/>
        <pc:sldMkLst>
          <pc:docMk/>
          <pc:sldMk cId="1082342154" sldId="4592"/>
        </pc:sldMkLst>
        <pc:picChg chg="add mod">
          <ac:chgData name="Alec Cooley" userId="9d2146ea-a88d-468a-9fe2-652adbd42c76" providerId="ADAL" clId="{4C70AB31-7009-4D42-A81E-4A737F80285A}" dt="2025-03-03T21:39:07.488" v="925" actId="14100"/>
          <ac:picMkLst>
            <pc:docMk/>
            <pc:sldMk cId="1082342154" sldId="4592"/>
            <ac:picMk id="3" creationId="{55522330-67F2-73E2-D246-7A9B731AF2E3}"/>
          </ac:picMkLst>
        </pc:picChg>
      </pc:sldChg>
      <pc:sldChg chg="addSp modSp new mod">
        <pc:chgData name="Alec Cooley" userId="9d2146ea-a88d-468a-9fe2-652adbd42c76" providerId="ADAL" clId="{4C70AB31-7009-4D42-A81E-4A737F80285A}" dt="2025-03-03T21:39:28.282" v="928" actId="14100"/>
        <pc:sldMkLst>
          <pc:docMk/>
          <pc:sldMk cId="4073148408" sldId="4593"/>
        </pc:sldMkLst>
        <pc:picChg chg="add mod">
          <ac:chgData name="Alec Cooley" userId="9d2146ea-a88d-468a-9fe2-652adbd42c76" providerId="ADAL" clId="{4C70AB31-7009-4D42-A81E-4A737F80285A}" dt="2025-03-03T21:39:28.282" v="928" actId="14100"/>
          <ac:picMkLst>
            <pc:docMk/>
            <pc:sldMk cId="4073148408" sldId="4593"/>
            <ac:picMk id="3" creationId="{4FD296B2-A804-370B-46CC-90A6E62C311F}"/>
          </ac:picMkLst>
        </pc:picChg>
      </pc:sldChg>
      <pc:sldChg chg="addSp modSp new mod">
        <pc:chgData name="Alec Cooley" userId="9d2146ea-a88d-468a-9fe2-652adbd42c76" providerId="ADAL" clId="{4C70AB31-7009-4D42-A81E-4A737F80285A}" dt="2025-03-03T21:39:52.566" v="932" actId="14100"/>
        <pc:sldMkLst>
          <pc:docMk/>
          <pc:sldMk cId="2020721519" sldId="4594"/>
        </pc:sldMkLst>
        <pc:picChg chg="add mod">
          <ac:chgData name="Alec Cooley" userId="9d2146ea-a88d-468a-9fe2-652adbd42c76" providerId="ADAL" clId="{4C70AB31-7009-4D42-A81E-4A737F80285A}" dt="2025-03-03T21:39:52.566" v="932" actId="14100"/>
          <ac:picMkLst>
            <pc:docMk/>
            <pc:sldMk cId="2020721519" sldId="4594"/>
            <ac:picMk id="3" creationId="{854C5D12-384F-2A15-C567-8E729D723ED0}"/>
          </ac:picMkLst>
        </pc:picChg>
      </pc:sldChg>
      <pc:sldChg chg="addSp modSp new mod">
        <pc:chgData name="Alec Cooley" userId="9d2146ea-a88d-468a-9fe2-652adbd42c76" providerId="ADAL" clId="{4C70AB31-7009-4D42-A81E-4A737F80285A}" dt="2025-03-03T21:40:14.949" v="936" actId="14100"/>
        <pc:sldMkLst>
          <pc:docMk/>
          <pc:sldMk cId="206067441" sldId="4595"/>
        </pc:sldMkLst>
        <pc:picChg chg="add mod">
          <ac:chgData name="Alec Cooley" userId="9d2146ea-a88d-468a-9fe2-652adbd42c76" providerId="ADAL" clId="{4C70AB31-7009-4D42-A81E-4A737F80285A}" dt="2025-03-03T21:40:14.949" v="936" actId="14100"/>
          <ac:picMkLst>
            <pc:docMk/>
            <pc:sldMk cId="206067441" sldId="4595"/>
            <ac:picMk id="3" creationId="{FAC59509-EF11-74CC-3ECB-DE745183B2F6}"/>
          </ac:picMkLst>
        </pc:picChg>
      </pc:sldChg>
      <pc:sldChg chg="addSp modSp new mod">
        <pc:chgData name="Alec Cooley" userId="9d2146ea-a88d-468a-9fe2-652adbd42c76" providerId="ADAL" clId="{4C70AB31-7009-4D42-A81E-4A737F80285A}" dt="2025-03-03T21:40:37.542" v="939" actId="14100"/>
        <pc:sldMkLst>
          <pc:docMk/>
          <pc:sldMk cId="1840053890" sldId="4596"/>
        </pc:sldMkLst>
        <pc:picChg chg="add mod">
          <ac:chgData name="Alec Cooley" userId="9d2146ea-a88d-468a-9fe2-652adbd42c76" providerId="ADAL" clId="{4C70AB31-7009-4D42-A81E-4A737F80285A}" dt="2025-03-03T21:40:37.542" v="939" actId="14100"/>
          <ac:picMkLst>
            <pc:docMk/>
            <pc:sldMk cId="1840053890" sldId="4596"/>
            <ac:picMk id="3" creationId="{D2722595-2FFD-6632-928C-9BD5A5015A86}"/>
          </ac:picMkLst>
        </pc:picChg>
      </pc:sldChg>
      <pc:sldChg chg="addSp modSp new mod">
        <pc:chgData name="Alec Cooley" userId="9d2146ea-a88d-468a-9fe2-652adbd42c76" providerId="ADAL" clId="{4C70AB31-7009-4D42-A81E-4A737F80285A}" dt="2025-03-03T21:41:08.187" v="948" actId="14100"/>
        <pc:sldMkLst>
          <pc:docMk/>
          <pc:sldMk cId="2847837369" sldId="4597"/>
        </pc:sldMkLst>
        <pc:picChg chg="add mod">
          <ac:chgData name="Alec Cooley" userId="9d2146ea-a88d-468a-9fe2-652adbd42c76" providerId="ADAL" clId="{4C70AB31-7009-4D42-A81E-4A737F80285A}" dt="2025-03-03T21:41:08.187" v="948" actId="14100"/>
          <ac:picMkLst>
            <pc:docMk/>
            <pc:sldMk cId="2847837369" sldId="4597"/>
            <ac:picMk id="3" creationId="{90CFB988-5489-09F0-4AAD-61ED0032DDE6}"/>
          </ac:picMkLst>
        </pc:picChg>
      </pc:sldChg>
      <pc:sldChg chg="addSp modSp new mod">
        <pc:chgData name="Alec Cooley" userId="9d2146ea-a88d-468a-9fe2-652adbd42c76" providerId="ADAL" clId="{4C70AB31-7009-4D42-A81E-4A737F80285A}" dt="2025-03-03T21:41:31.809" v="951" actId="14100"/>
        <pc:sldMkLst>
          <pc:docMk/>
          <pc:sldMk cId="62112708" sldId="4598"/>
        </pc:sldMkLst>
        <pc:picChg chg="add mod">
          <ac:chgData name="Alec Cooley" userId="9d2146ea-a88d-468a-9fe2-652adbd42c76" providerId="ADAL" clId="{4C70AB31-7009-4D42-A81E-4A737F80285A}" dt="2025-03-03T21:41:31.809" v="951" actId="14100"/>
          <ac:picMkLst>
            <pc:docMk/>
            <pc:sldMk cId="62112708" sldId="4598"/>
            <ac:picMk id="3" creationId="{CED7BCE0-89D9-F093-B245-4B37B6F54555}"/>
          </ac:picMkLst>
        </pc:picChg>
      </pc:sldChg>
      <pc:sldChg chg="addSp modSp new mod">
        <pc:chgData name="Alec Cooley" userId="9d2146ea-a88d-468a-9fe2-652adbd42c76" providerId="ADAL" clId="{4C70AB31-7009-4D42-A81E-4A737F80285A}" dt="2025-03-03T21:41:57.267" v="955" actId="14100"/>
        <pc:sldMkLst>
          <pc:docMk/>
          <pc:sldMk cId="3111823214" sldId="4599"/>
        </pc:sldMkLst>
        <pc:picChg chg="add mod">
          <ac:chgData name="Alec Cooley" userId="9d2146ea-a88d-468a-9fe2-652adbd42c76" providerId="ADAL" clId="{4C70AB31-7009-4D42-A81E-4A737F80285A}" dt="2025-03-03T21:41:57.267" v="955" actId="14100"/>
          <ac:picMkLst>
            <pc:docMk/>
            <pc:sldMk cId="3111823214" sldId="4599"/>
            <ac:picMk id="3" creationId="{A0FBEAF5-CB89-6A33-8C5D-5342590A94D4}"/>
          </ac:picMkLst>
        </pc:picChg>
      </pc:sldChg>
      <pc:sldChg chg="addSp modSp new mod">
        <pc:chgData name="Alec Cooley" userId="9d2146ea-a88d-468a-9fe2-652adbd42c76" providerId="ADAL" clId="{4C70AB31-7009-4D42-A81E-4A737F80285A}" dt="2025-03-03T21:42:17.545" v="958" actId="14100"/>
        <pc:sldMkLst>
          <pc:docMk/>
          <pc:sldMk cId="2763357476" sldId="4600"/>
        </pc:sldMkLst>
        <pc:picChg chg="add mod">
          <ac:chgData name="Alec Cooley" userId="9d2146ea-a88d-468a-9fe2-652adbd42c76" providerId="ADAL" clId="{4C70AB31-7009-4D42-A81E-4A737F80285A}" dt="2025-03-03T21:42:17.545" v="958" actId="14100"/>
          <ac:picMkLst>
            <pc:docMk/>
            <pc:sldMk cId="2763357476" sldId="4600"/>
            <ac:picMk id="3" creationId="{C80AC05C-B5AE-23B8-E34A-49B97D2696F5}"/>
          </ac:picMkLst>
        </pc:picChg>
      </pc:sldChg>
      <pc:sldChg chg="addSp modSp new mod">
        <pc:chgData name="Alec Cooley" userId="9d2146ea-a88d-468a-9fe2-652adbd42c76" providerId="ADAL" clId="{4C70AB31-7009-4D42-A81E-4A737F80285A}" dt="2025-03-03T21:42:40.947" v="961" actId="14100"/>
        <pc:sldMkLst>
          <pc:docMk/>
          <pc:sldMk cId="6425585" sldId="4601"/>
        </pc:sldMkLst>
        <pc:picChg chg="add mod">
          <ac:chgData name="Alec Cooley" userId="9d2146ea-a88d-468a-9fe2-652adbd42c76" providerId="ADAL" clId="{4C70AB31-7009-4D42-A81E-4A737F80285A}" dt="2025-03-03T21:42:40.947" v="961" actId="14100"/>
          <ac:picMkLst>
            <pc:docMk/>
            <pc:sldMk cId="6425585" sldId="4601"/>
            <ac:picMk id="3" creationId="{B140F65F-6304-B951-AA48-B7BD6BB9B1A7}"/>
          </ac:picMkLst>
        </pc:picChg>
      </pc:sldChg>
      <pc:sldChg chg="addSp modSp new mod">
        <pc:chgData name="Alec Cooley" userId="9d2146ea-a88d-468a-9fe2-652adbd42c76" providerId="ADAL" clId="{4C70AB31-7009-4D42-A81E-4A737F80285A}" dt="2025-03-03T21:43:28.781" v="966" actId="14100"/>
        <pc:sldMkLst>
          <pc:docMk/>
          <pc:sldMk cId="3135131609" sldId="4602"/>
        </pc:sldMkLst>
        <pc:picChg chg="add mod">
          <ac:chgData name="Alec Cooley" userId="9d2146ea-a88d-468a-9fe2-652adbd42c76" providerId="ADAL" clId="{4C70AB31-7009-4D42-A81E-4A737F80285A}" dt="2025-03-03T21:43:28.781" v="966" actId="14100"/>
          <ac:picMkLst>
            <pc:docMk/>
            <pc:sldMk cId="3135131609" sldId="4602"/>
            <ac:picMk id="3" creationId="{88E126D5-A38C-6B70-D719-F506FAB04D36}"/>
          </ac:picMkLst>
        </pc:picChg>
      </pc:sldChg>
      <pc:sldChg chg="addSp modSp new mod">
        <pc:chgData name="Alec Cooley" userId="9d2146ea-a88d-468a-9fe2-652adbd42c76" providerId="ADAL" clId="{4C70AB31-7009-4D42-A81E-4A737F80285A}" dt="2025-03-03T21:43:58.570" v="971" actId="14100"/>
        <pc:sldMkLst>
          <pc:docMk/>
          <pc:sldMk cId="1873681494" sldId="4603"/>
        </pc:sldMkLst>
        <pc:picChg chg="add mod">
          <ac:chgData name="Alec Cooley" userId="9d2146ea-a88d-468a-9fe2-652adbd42c76" providerId="ADAL" clId="{4C70AB31-7009-4D42-A81E-4A737F80285A}" dt="2025-03-03T21:43:58.570" v="971" actId="14100"/>
          <ac:picMkLst>
            <pc:docMk/>
            <pc:sldMk cId="1873681494" sldId="4603"/>
            <ac:picMk id="3" creationId="{3657482A-2FAD-85F6-3B8F-EA962797CA45}"/>
          </ac:picMkLst>
        </pc:picChg>
      </pc:sldChg>
      <pc:sldChg chg="addSp modSp new mod">
        <pc:chgData name="Alec Cooley" userId="9d2146ea-a88d-468a-9fe2-652adbd42c76" providerId="ADAL" clId="{4C70AB31-7009-4D42-A81E-4A737F80285A}" dt="2025-03-03T21:45:40.733" v="987" actId="14100"/>
        <pc:sldMkLst>
          <pc:docMk/>
          <pc:sldMk cId="2386256225" sldId="4604"/>
        </pc:sldMkLst>
        <pc:picChg chg="add mod">
          <ac:chgData name="Alec Cooley" userId="9d2146ea-a88d-468a-9fe2-652adbd42c76" providerId="ADAL" clId="{4C70AB31-7009-4D42-A81E-4A737F80285A}" dt="2025-03-03T21:45:40.733" v="987" actId="14100"/>
          <ac:picMkLst>
            <pc:docMk/>
            <pc:sldMk cId="2386256225" sldId="4604"/>
            <ac:picMk id="3" creationId="{4D748C71-C8D4-05FF-8A73-34D9ED45937D}"/>
          </ac:picMkLst>
        </pc:picChg>
      </pc:sldChg>
      <pc:sldChg chg="addSp modSp new mod">
        <pc:chgData name="Alec Cooley" userId="9d2146ea-a88d-468a-9fe2-652adbd42c76" providerId="ADAL" clId="{4C70AB31-7009-4D42-A81E-4A737F80285A}" dt="2025-03-03T21:44:23.385" v="974" actId="14100"/>
        <pc:sldMkLst>
          <pc:docMk/>
          <pc:sldMk cId="2572754873" sldId="4605"/>
        </pc:sldMkLst>
        <pc:picChg chg="add mod">
          <ac:chgData name="Alec Cooley" userId="9d2146ea-a88d-468a-9fe2-652adbd42c76" providerId="ADAL" clId="{4C70AB31-7009-4D42-A81E-4A737F80285A}" dt="2025-03-03T21:44:23.385" v="974" actId="14100"/>
          <ac:picMkLst>
            <pc:docMk/>
            <pc:sldMk cId="2572754873" sldId="4605"/>
            <ac:picMk id="3" creationId="{8DBD3899-9B1A-06AC-3948-8DC6B9F343D9}"/>
          </ac:picMkLst>
        </pc:picChg>
      </pc:sldChg>
      <pc:sldChg chg="addSp modSp new mod">
        <pc:chgData name="Alec Cooley" userId="9d2146ea-a88d-468a-9fe2-652adbd42c76" providerId="ADAL" clId="{4C70AB31-7009-4D42-A81E-4A737F80285A}" dt="2025-03-03T21:44:48.716" v="977" actId="14100"/>
        <pc:sldMkLst>
          <pc:docMk/>
          <pc:sldMk cId="61616182" sldId="4606"/>
        </pc:sldMkLst>
        <pc:picChg chg="add mod">
          <ac:chgData name="Alec Cooley" userId="9d2146ea-a88d-468a-9fe2-652adbd42c76" providerId="ADAL" clId="{4C70AB31-7009-4D42-A81E-4A737F80285A}" dt="2025-03-03T21:44:48.716" v="977" actId="14100"/>
          <ac:picMkLst>
            <pc:docMk/>
            <pc:sldMk cId="61616182" sldId="4606"/>
            <ac:picMk id="3" creationId="{D507C928-75AE-6131-D3F8-3CDF85549F40}"/>
          </ac:picMkLst>
        </pc:picChg>
      </pc:sldChg>
      <pc:sldChg chg="addSp modSp new mod">
        <pc:chgData name="Alec Cooley" userId="9d2146ea-a88d-468a-9fe2-652adbd42c76" providerId="ADAL" clId="{4C70AB31-7009-4D42-A81E-4A737F80285A}" dt="2025-03-03T21:46:14.704" v="991" actId="14100"/>
        <pc:sldMkLst>
          <pc:docMk/>
          <pc:sldMk cId="3006291523" sldId="4607"/>
        </pc:sldMkLst>
        <pc:picChg chg="add mod">
          <ac:chgData name="Alec Cooley" userId="9d2146ea-a88d-468a-9fe2-652adbd42c76" providerId="ADAL" clId="{4C70AB31-7009-4D42-A81E-4A737F80285A}" dt="2025-03-03T21:46:14.704" v="991" actId="14100"/>
          <ac:picMkLst>
            <pc:docMk/>
            <pc:sldMk cId="3006291523" sldId="4607"/>
            <ac:picMk id="3" creationId="{97C6E8D8-56E1-AF43-F6E1-58B1E7EBD385}"/>
          </ac:picMkLst>
        </pc:picChg>
      </pc:sldChg>
      <pc:sldChg chg="addSp modSp new mod ord">
        <pc:chgData name="Alec Cooley" userId="9d2146ea-a88d-468a-9fe2-652adbd42c76" providerId="ADAL" clId="{4C70AB31-7009-4D42-A81E-4A737F80285A}" dt="2025-03-03T21:45:15.803" v="984"/>
        <pc:sldMkLst>
          <pc:docMk/>
          <pc:sldMk cId="723783109" sldId="4608"/>
        </pc:sldMkLst>
        <pc:picChg chg="add mod">
          <ac:chgData name="Alec Cooley" userId="9d2146ea-a88d-468a-9fe2-652adbd42c76" providerId="ADAL" clId="{4C70AB31-7009-4D42-A81E-4A737F80285A}" dt="2025-03-03T21:45:12.426" v="982" actId="14100"/>
          <ac:picMkLst>
            <pc:docMk/>
            <pc:sldMk cId="723783109" sldId="4608"/>
            <ac:picMk id="3" creationId="{EDD531FF-9DD4-F380-6533-03783EAEAA82}"/>
          </ac:picMkLst>
        </pc:picChg>
      </pc:sldChg>
      <pc:sldChg chg="addSp modSp new mod">
        <pc:chgData name="Alec Cooley" userId="9d2146ea-a88d-468a-9fe2-652adbd42c76" providerId="ADAL" clId="{4C70AB31-7009-4D42-A81E-4A737F80285A}" dt="2025-03-03T21:46:51.701" v="997" actId="14100"/>
        <pc:sldMkLst>
          <pc:docMk/>
          <pc:sldMk cId="2613261846" sldId="4609"/>
        </pc:sldMkLst>
        <pc:picChg chg="add mod">
          <ac:chgData name="Alec Cooley" userId="9d2146ea-a88d-468a-9fe2-652adbd42c76" providerId="ADAL" clId="{4C70AB31-7009-4D42-A81E-4A737F80285A}" dt="2025-03-03T21:46:51.701" v="997" actId="14100"/>
          <ac:picMkLst>
            <pc:docMk/>
            <pc:sldMk cId="2613261846" sldId="4609"/>
            <ac:picMk id="3" creationId="{9BB3163A-3CD3-C516-B12A-D210268D6B8C}"/>
          </ac:picMkLst>
        </pc:picChg>
      </pc:sldChg>
      <pc:sldChg chg="addSp modSp new mod">
        <pc:chgData name="Alec Cooley" userId="9d2146ea-a88d-468a-9fe2-652adbd42c76" providerId="ADAL" clId="{4C70AB31-7009-4D42-A81E-4A737F80285A}" dt="2025-03-03T21:47:32.674" v="1000" actId="14100"/>
        <pc:sldMkLst>
          <pc:docMk/>
          <pc:sldMk cId="334575318" sldId="4610"/>
        </pc:sldMkLst>
        <pc:picChg chg="add mod">
          <ac:chgData name="Alec Cooley" userId="9d2146ea-a88d-468a-9fe2-652adbd42c76" providerId="ADAL" clId="{4C70AB31-7009-4D42-A81E-4A737F80285A}" dt="2025-03-03T21:47:32.674" v="1000" actId="14100"/>
          <ac:picMkLst>
            <pc:docMk/>
            <pc:sldMk cId="334575318" sldId="4610"/>
            <ac:picMk id="3" creationId="{B91CDD23-7FD5-6D85-A597-D6AB5D027145}"/>
          </ac:picMkLst>
        </pc:picChg>
      </pc:sldChg>
      <pc:sldChg chg="addSp modSp new mod">
        <pc:chgData name="Alec Cooley" userId="9d2146ea-a88d-468a-9fe2-652adbd42c76" providerId="ADAL" clId="{4C70AB31-7009-4D42-A81E-4A737F80285A}" dt="2025-03-03T21:48:01.481" v="1007" actId="14100"/>
        <pc:sldMkLst>
          <pc:docMk/>
          <pc:sldMk cId="1547072292" sldId="4611"/>
        </pc:sldMkLst>
        <pc:picChg chg="add mod">
          <ac:chgData name="Alec Cooley" userId="9d2146ea-a88d-468a-9fe2-652adbd42c76" providerId="ADAL" clId="{4C70AB31-7009-4D42-A81E-4A737F80285A}" dt="2025-03-03T21:48:01.481" v="1007" actId="14100"/>
          <ac:picMkLst>
            <pc:docMk/>
            <pc:sldMk cId="1547072292" sldId="4611"/>
            <ac:picMk id="3" creationId="{05E8A1FE-B539-BE41-0EC6-627AD4A469D5}"/>
          </ac:picMkLst>
        </pc:picChg>
      </pc:sldChg>
      <pc:sldChg chg="addSp modSp new mod">
        <pc:chgData name="Alec Cooley" userId="9d2146ea-a88d-468a-9fe2-652adbd42c76" providerId="ADAL" clId="{4C70AB31-7009-4D42-A81E-4A737F80285A}" dt="2025-03-03T21:48:24.519" v="1011" actId="14100"/>
        <pc:sldMkLst>
          <pc:docMk/>
          <pc:sldMk cId="2685791457" sldId="4612"/>
        </pc:sldMkLst>
        <pc:picChg chg="add mod">
          <ac:chgData name="Alec Cooley" userId="9d2146ea-a88d-468a-9fe2-652adbd42c76" providerId="ADAL" clId="{4C70AB31-7009-4D42-A81E-4A737F80285A}" dt="2025-03-03T21:48:24.519" v="1011" actId="14100"/>
          <ac:picMkLst>
            <pc:docMk/>
            <pc:sldMk cId="2685791457" sldId="4612"/>
            <ac:picMk id="3" creationId="{252201D1-F3E3-A74B-7680-896455BD18BE}"/>
          </ac:picMkLst>
        </pc:picChg>
      </pc:sldChg>
      <pc:sldChg chg="addSp modSp new mod">
        <pc:chgData name="Alec Cooley" userId="9d2146ea-a88d-468a-9fe2-652adbd42c76" providerId="ADAL" clId="{4C70AB31-7009-4D42-A81E-4A737F80285A}" dt="2025-03-03T21:48:47.711" v="1014" actId="14100"/>
        <pc:sldMkLst>
          <pc:docMk/>
          <pc:sldMk cId="715014858" sldId="4613"/>
        </pc:sldMkLst>
        <pc:picChg chg="add mod">
          <ac:chgData name="Alec Cooley" userId="9d2146ea-a88d-468a-9fe2-652adbd42c76" providerId="ADAL" clId="{4C70AB31-7009-4D42-A81E-4A737F80285A}" dt="2025-03-03T21:48:47.711" v="1014" actId="14100"/>
          <ac:picMkLst>
            <pc:docMk/>
            <pc:sldMk cId="715014858" sldId="4613"/>
            <ac:picMk id="3" creationId="{1D67AED1-D5F2-2355-B3D5-6FCFB70F478C}"/>
          </ac:picMkLst>
        </pc:picChg>
      </pc:sldChg>
      <pc:sldChg chg="addSp modSp new mod">
        <pc:chgData name="Alec Cooley" userId="9d2146ea-a88d-468a-9fe2-652adbd42c76" providerId="ADAL" clId="{4C70AB31-7009-4D42-A81E-4A737F80285A}" dt="2025-03-03T21:49:12.256" v="1018" actId="14100"/>
        <pc:sldMkLst>
          <pc:docMk/>
          <pc:sldMk cId="2601136052" sldId="4614"/>
        </pc:sldMkLst>
        <pc:picChg chg="add mod">
          <ac:chgData name="Alec Cooley" userId="9d2146ea-a88d-468a-9fe2-652adbd42c76" providerId="ADAL" clId="{4C70AB31-7009-4D42-A81E-4A737F80285A}" dt="2025-03-03T21:49:12.256" v="1018" actId="14100"/>
          <ac:picMkLst>
            <pc:docMk/>
            <pc:sldMk cId="2601136052" sldId="4614"/>
            <ac:picMk id="3" creationId="{98904DC7-F17F-3A68-C2C6-5FF96E20939C}"/>
          </ac:picMkLst>
        </pc:picChg>
      </pc:sldChg>
      <pc:sldChg chg="addSp modSp new mod">
        <pc:chgData name="Alec Cooley" userId="9d2146ea-a88d-468a-9fe2-652adbd42c76" providerId="ADAL" clId="{4C70AB31-7009-4D42-A81E-4A737F80285A}" dt="2025-03-03T21:49:39.708" v="1022" actId="14100"/>
        <pc:sldMkLst>
          <pc:docMk/>
          <pc:sldMk cId="1744267549" sldId="4615"/>
        </pc:sldMkLst>
        <pc:picChg chg="add mod">
          <ac:chgData name="Alec Cooley" userId="9d2146ea-a88d-468a-9fe2-652adbd42c76" providerId="ADAL" clId="{4C70AB31-7009-4D42-A81E-4A737F80285A}" dt="2025-03-03T21:49:39.708" v="1022" actId="14100"/>
          <ac:picMkLst>
            <pc:docMk/>
            <pc:sldMk cId="1744267549" sldId="4615"/>
            <ac:picMk id="3" creationId="{1F923DF4-7F6E-DEF1-523E-43C7766D7095}"/>
          </ac:picMkLst>
        </pc:picChg>
      </pc:sldChg>
      <pc:sldChg chg="addSp delSp modSp add mod">
        <pc:chgData name="Alec Cooley" userId="9d2146ea-a88d-468a-9fe2-652adbd42c76" providerId="ADAL" clId="{4C70AB31-7009-4D42-A81E-4A737F80285A}" dt="2025-03-04T19:13:48.912" v="1152" actId="20577"/>
        <pc:sldMkLst>
          <pc:docMk/>
          <pc:sldMk cId="3640471782" sldId="4616"/>
        </pc:sldMkLst>
        <pc:spChg chg="mod">
          <ac:chgData name="Alec Cooley" userId="9d2146ea-a88d-468a-9fe2-652adbd42c76" providerId="ADAL" clId="{4C70AB31-7009-4D42-A81E-4A737F80285A}" dt="2025-03-04T19:13:48.912" v="1152" actId="20577"/>
          <ac:spMkLst>
            <pc:docMk/>
            <pc:sldMk cId="3640471782" sldId="4616"/>
            <ac:spMk id="2" creationId="{82F74245-9C3D-F30E-4504-A0DF9A9AE49A}"/>
          </ac:spMkLst>
        </pc:spChg>
        <pc:spChg chg="del">
          <ac:chgData name="Alec Cooley" userId="9d2146ea-a88d-468a-9fe2-652adbd42c76" providerId="ADAL" clId="{4C70AB31-7009-4D42-A81E-4A737F80285A}" dt="2025-03-03T21:51:13.453" v="1055" actId="478"/>
          <ac:spMkLst>
            <pc:docMk/>
            <pc:sldMk cId="3640471782" sldId="4616"/>
            <ac:spMk id="3" creationId="{DB4E60A0-9959-3C54-551E-B77636C955BE}"/>
          </ac:spMkLst>
        </pc:spChg>
        <pc:spChg chg="add del mod">
          <ac:chgData name="Alec Cooley" userId="9d2146ea-a88d-468a-9fe2-652adbd42c76" providerId="ADAL" clId="{4C70AB31-7009-4D42-A81E-4A737F80285A}" dt="2025-03-03T21:51:16.088" v="1056" actId="478"/>
          <ac:spMkLst>
            <pc:docMk/>
            <pc:sldMk cId="3640471782" sldId="4616"/>
            <ac:spMk id="5" creationId="{F8B4E1BF-E546-F6B5-5205-3DCE7DA5457E}"/>
          </ac:spMkLst>
        </pc:spChg>
        <pc:spChg chg="add mod">
          <ac:chgData name="Alec Cooley" userId="9d2146ea-a88d-468a-9fe2-652adbd42c76" providerId="ADAL" clId="{4C70AB31-7009-4D42-A81E-4A737F80285A}" dt="2025-03-03T21:56:52.568" v="1107" actId="1076"/>
          <ac:spMkLst>
            <pc:docMk/>
            <pc:sldMk cId="3640471782" sldId="4616"/>
            <ac:spMk id="10" creationId="{040B14FA-5954-8866-6029-F895831A1A23}"/>
          </ac:spMkLst>
        </pc:spChg>
        <pc:picChg chg="add mod">
          <ac:chgData name="Alec Cooley" userId="9d2146ea-a88d-468a-9fe2-652adbd42c76" providerId="ADAL" clId="{4C70AB31-7009-4D42-A81E-4A737F80285A}" dt="2025-03-04T19:12:49.397" v="1149"/>
          <ac:picMkLst>
            <pc:docMk/>
            <pc:sldMk cId="3640471782" sldId="4616"/>
            <ac:picMk id="4" creationId="{DB0B2AB1-60A3-A3A8-F521-2FC3530DD9E4}"/>
          </ac:picMkLst>
        </pc:picChg>
        <pc:picChg chg="add del mod">
          <ac:chgData name="Alec Cooley" userId="9d2146ea-a88d-468a-9fe2-652adbd42c76" providerId="ADAL" clId="{4C70AB31-7009-4D42-A81E-4A737F80285A}" dt="2025-03-04T19:12:55.176" v="1151" actId="14100"/>
          <ac:picMkLst>
            <pc:docMk/>
            <pc:sldMk cId="3640471782" sldId="4616"/>
            <ac:picMk id="7" creationId="{EA8CE3AF-11B2-8909-1B84-99ADBB9ADB59}"/>
          </ac:picMkLst>
        </pc:picChg>
        <pc:picChg chg="add mod">
          <ac:chgData name="Alec Cooley" userId="9d2146ea-a88d-468a-9fe2-652adbd42c76" providerId="ADAL" clId="{4C70AB31-7009-4D42-A81E-4A737F80285A}" dt="2025-03-03T21:56:06.732" v="1101" actId="14100"/>
          <ac:picMkLst>
            <pc:docMk/>
            <pc:sldMk cId="3640471782" sldId="4616"/>
            <ac:picMk id="9" creationId="{D13BDE2B-5CCA-8324-EE6D-9729D1F2FE07}"/>
          </ac:picMkLst>
        </pc:picChg>
      </pc:sldChg>
      <pc:sldChg chg="modSp add mod ord">
        <pc:chgData name="Alec Cooley" userId="9d2146ea-a88d-468a-9fe2-652adbd42c76" providerId="ADAL" clId="{4C70AB31-7009-4D42-A81E-4A737F80285A}" dt="2025-03-04T19:14:04.215" v="1156" actId="27636"/>
        <pc:sldMkLst>
          <pc:docMk/>
          <pc:sldMk cId="2490100773" sldId="4617"/>
        </pc:sldMkLst>
        <pc:spChg chg="mod">
          <ac:chgData name="Alec Cooley" userId="9d2146ea-a88d-468a-9fe2-652adbd42c76" providerId="ADAL" clId="{4C70AB31-7009-4D42-A81E-4A737F80285A}" dt="2025-03-03T22:02:56.916" v="1131" actId="20577"/>
          <ac:spMkLst>
            <pc:docMk/>
            <pc:sldMk cId="2490100773" sldId="4617"/>
            <ac:spMk id="2" creationId="{98E9729B-E22D-FBFD-8BCE-BF61013BC7E8}"/>
          </ac:spMkLst>
        </pc:spChg>
        <pc:spChg chg="mod">
          <ac:chgData name="Alec Cooley" userId="9d2146ea-a88d-468a-9fe2-652adbd42c76" providerId="ADAL" clId="{4C70AB31-7009-4D42-A81E-4A737F80285A}" dt="2025-03-04T19:14:04.215" v="1156" actId="27636"/>
          <ac:spMkLst>
            <pc:docMk/>
            <pc:sldMk cId="2490100773" sldId="4617"/>
            <ac:spMk id="21" creationId="{7DBB7AD7-205F-1266-4419-F97FC9B71111}"/>
          </ac:spMkLst>
        </pc:spChg>
      </pc:sldChg>
      <pc:sldMasterChg chg="del delSldLayout">
        <pc:chgData name="Alec Cooley" userId="9d2146ea-a88d-468a-9fe2-652adbd42c76" providerId="ADAL" clId="{4C70AB31-7009-4D42-A81E-4A737F80285A}" dt="2025-03-03T15:00:34.584" v="0" actId="47"/>
        <pc:sldMasterMkLst>
          <pc:docMk/>
          <pc:sldMasterMk cId="589405647" sldId="2147483648"/>
        </pc:sldMasterMkLst>
        <pc:sldLayoutChg chg="del">
          <pc:chgData name="Alec Cooley" userId="9d2146ea-a88d-468a-9fe2-652adbd42c76" providerId="ADAL" clId="{4C70AB31-7009-4D42-A81E-4A737F80285A}" dt="2025-03-03T15:00:34.584" v="0" actId="47"/>
          <pc:sldLayoutMkLst>
            <pc:docMk/>
            <pc:sldMasterMk cId="589405647" sldId="2147483648"/>
            <pc:sldLayoutMk cId="309092123" sldId="2147483649"/>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442987670" sldId="2147483650"/>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453854668" sldId="2147483651"/>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1330536922" sldId="2147483652"/>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2048985594" sldId="2147483653"/>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2093626155" sldId="2147483654"/>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1218459428" sldId="2147483655"/>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440225089" sldId="2147483656"/>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567635110" sldId="2147483657"/>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162184905" sldId="2147483658"/>
          </pc:sldLayoutMkLst>
        </pc:sldLayoutChg>
        <pc:sldLayoutChg chg="del">
          <pc:chgData name="Alec Cooley" userId="9d2146ea-a88d-468a-9fe2-652adbd42c76" providerId="ADAL" clId="{4C70AB31-7009-4D42-A81E-4A737F80285A}" dt="2025-03-03T15:00:34.584" v="0" actId="47"/>
          <pc:sldLayoutMkLst>
            <pc:docMk/>
            <pc:sldMasterMk cId="589405647" sldId="2147483648"/>
            <pc:sldLayoutMk cId="4097540533" sldId="2147483659"/>
          </pc:sldLayoutMkLst>
        </pc:sldLayoutChg>
      </pc:sldMasterChg>
      <pc:sldMasterChg chg="add addSldLayout">
        <pc:chgData name="Alec Cooley" userId="9d2146ea-a88d-468a-9fe2-652adbd42c76" providerId="ADAL" clId="{4C70AB31-7009-4D42-A81E-4A737F80285A}" dt="2025-03-03T19:36:20.562" v="893" actId="27028"/>
        <pc:sldMasterMkLst>
          <pc:docMk/>
          <pc:sldMasterMk cId="719635772" sldId="2147483648"/>
        </pc:sldMasterMkLst>
        <pc:sldLayoutChg chg="add">
          <pc:chgData name="Alec Cooley" userId="9d2146ea-a88d-468a-9fe2-652adbd42c76" providerId="ADAL" clId="{4C70AB31-7009-4D42-A81E-4A737F80285A}" dt="2025-03-03T19:36:20.562" v="893" actId="27028"/>
          <pc:sldLayoutMkLst>
            <pc:docMk/>
            <pc:sldMasterMk cId="719635772" sldId="2147483648"/>
            <pc:sldLayoutMk cId="115188486" sldId="2147483649"/>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328414655" sldId="2147483650"/>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332336064" sldId="2147483651"/>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467825443" sldId="2147483652"/>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473359363" sldId="2147483653"/>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512098393" sldId="2147483654"/>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3176645625" sldId="2147483655"/>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1443881275" sldId="2147483656"/>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2486320337" sldId="2147483657"/>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2764116170" sldId="2147483658"/>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863874372" sldId="2147483659"/>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4171295654" sldId="2147483660"/>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904524274" sldId="2147483661"/>
          </pc:sldLayoutMkLst>
        </pc:sldLayoutChg>
        <pc:sldLayoutChg chg="add">
          <pc:chgData name="Alec Cooley" userId="9d2146ea-a88d-468a-9fe2-652adbd42c76" providerId="ADAL" clId="{4C70AB31-7009-4D42-A81E-4A737F80285A}" dt="2025-03-03T19:36:20.562" v="893" actId="27028"/>
          <pc:sldLayoutMkLst>
            <pc:docMk/>
            <pc:sldMasterMk cId="719635772" sldId="2147483648"/>
            <pc:sldLayoutMk cId="1719291845" sldId="2147483662"/>
          </pc:sldLayoutMkLst>
        </pc:sldLayoutChg>
      </pc:sldMasterChg>
      <pc:sldMasterChg chg="replId modSldLayout">
        <pc:chgData name="Alec Cooley" userId="9d2146ea-a88d-468a-9fe2-652adbd42c76" providerId="ADAL" clId="{4C70AB31-7009-4D42-A81E-4A737F80285A}" dt="2025-03-03T19:36:20.562" v="893" actId="27028"/>
        <pc:sldMasterMkLst>
          <pc:docMk/>
          <pc:sldMasterMk cId="2424145620" sldId="2147484299"/>
        </pc:sldMasterMkLst>
        <pc:sldLayoutChg chg="replId">
          <pc:chgData name="Alec Cooley" userId="9d2146ea-a88d-468a-9fe2-652adbd42c76" providerId="ADAL" clId="{4C70AB31-7009-4D42-A81E-4A737F80285A}" dt="2025-03-03T19:36:20.562" v="893" actId="27028"/>
          <pc:sldLayoutMkLst>
            <pc:docMk/>
            <pc:sldMasterMk cId="2424145620" sldId="2147484299"/>
            <pc:sldLayoutMk cId="2252143840" sldId="2147484300"/>
          </pc:sldLayoutMkLst>
        </pc:sldLayoutChg>
        <pc:sldLayoutChg chg="replId">
          <pc:chgData name="Alec Cooley" userId="9d2146ea-a88d-468a-9fe2-652adbd42c76" providerId="ADAL" clId="{4C70AB31-7009-4D42-A81E-4A737F80285A}" dt="2025-03-03T19:36:20.562" v="893" actId="27028"/>
          <pc:sldLayoutMkLst>
            <pc:docMk/>
            <pc:sldMasterMk cId="2424145620" sldId="2147484299"/>
            <pc:sldLayoutMk cId="2502718008" sldId="2147484301"/>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3F6DD8-5936-4A5C-8102-24A34220B60F}" type="doc">
      <dgm:prSet loTypeId="urn:microsoft.com/office/officeart/2005/8/layout/pyramid3" loCatId="pyramid" qsTypeId="urn:microsoft.com/office/officeart/2005/8/quickstyle/simple1" qsCatId="simple" csTypeId="urn:microsoft.com/office/officeart/2005/8/colors/colorful5" csCatId="colorful" phldr="1"/>
      <dgm:spPr/>
      <dgm:t>
        <a:bodyPr/>
        <a:lstStyle/>
        <a:p>
          <a:endParaRPr lang="en-US"/>
        </a:p>
      </dgm:t>
    </dgm:pt>
    <dgm:pt modelId="{3BD4C142-51E9-4A17-983A-1A67A695B564}">
      <dgm:prSet phldrT="[Text]" custT="1"/>
      <dgm:spPr/>
      <dgm:t>
        <a:bodyPr/>
        <a:lstStyle/>
        <a:p>
          <a:r>
            <a:rPr lang="en-US" sz="1800">
              <a:solidFill>
                <a:schemeClr val="bg1"/>
              </a:solidFill>
              <a:latin typeface="Arial Black"/>
            </a:rPr>
            <a:t>Reduce</a:t>
          </a:r>
          <a:endParaRPr lang="en-US" sz="2000">
            <a:solidFill>
              <a:schemeClr val="bg1"/>
            </a:solidFill>
            <a:latin typeface="Arial Black"/>
          </a:endParaRPr>
        </a:p>
      </dgm:t>
    </dgm:pt>
    <dgm:pt modelId="{33E6B172-5F62-495D-889A-07E447F0BD65}" type="parTrans" cxnId="{E53506F0-A9E4-4084-AEC1-DB5B42FE4A3D}">
      <dgm:prSet/>
      <dgm:spPr/>
      <dgm:t>
        <a:bodyPr/>
        <a:lstStyle/>
        <a:p>
          <a:endParaRPr lang="en-US"/>
        </a:p>
      </dgm:t>
    </dgm:pt>
    <dgm:pt modelId="{7D82EC7F-FD7C-4B60-91AC-A4778DEEE062}" type="sibTrans" cxnId="{E53506F0-A9E4-4084-AEC1-DB5B42FE4A3D}">
      <dgm:prSet/>
      <dgm:spPr/>
      <dgm:t>
        <a:bodyPr/>
        <a:lstStyle/>
        <a:p>
          <a:endParaRPr lang="en-US"/>
        </a:p>
      </dgm:t>
    </dgm:pt>
    <dgm:pt modelId="{956CDFF0-70CB-4B89-973F-AE76A0C7C485}">
      <dgm:prSet phldrT="[Text]" custT="1"/>
      <dgm:spPr/>
      <dgm:t>
        <a:bodyPr/>
        <a:lstStyle/>
        <a:p>
          <a:r>
            <a:rPr lang="en-US" sz="1800">
              <a:solidFill>
                <a:schemeClr val="bg1"/>
              </a:solidFill>
              <a:latin typeface="Arial Black"/>
            </a:rPr>
            <a:t>Repair</a:t>
          </a:r>
          <a:endParaRPr lang="en-US" sz="1800">
            <a:solidFill>
              <a:schemeClr val="bg1"/>
            </a:solidFill>
          </a:endParaRPr>
        </a:p>
      </dgm:t>
    </dgm:pt>
    <dgm:pt modelId="{DC86BDEB-7DE1-4F22-A3D0-6D29AFEAB114}" type="parTrans" cxnId="{80586BF0-9FC1-4D73-99C5-D5CB62BD6543}">
      <dgm:prSet/>
      <dgm:spPr/>
      <dgm:t>
        <a:bodyPr/>
        <a:lstStyle/>
        <a:p>
          <a:endParaRPr lang="en-US"/>
        </a:p>
      </dgm:t>
    </dgm:pt>
    <dgm:pt modelId="{B65E6E10-D7FD-4EE9-91ED-803657E00CED}" type="sibTrans" cxnId="{80586BF0-9FC1-4D73-99C5-D5CB62BD6543}">
      <dgm:prSet/>
      <dgm:spPr/>
      <dgm:t>
        <a:bodyPr/>
        <a:lstStyle/>
        <a:p>
          <a:endParaRPr lang="en-US"/>
        </a:p>
      </dgm:t>
    </dgm:pt>
    <dgm:pt modelId="{229D763F-C104-46EA-8252-235473C61B43}">
      <dgm:prSet phldrT="[Text]" custT="1"/>
      <dgm:spPr/>
      <dgm:t>
        <a:bodyPr/>
        <a:lstStyle/>
        <a:p>
          <a:r>
            <a:rPr lang="en-US" sz="1800">
              <a:solidFill>
                <a:schemeClr val="bg1"/>
              </a:solidFill>
              <a:latin typeface="Arial Black"/>
            </a:rPr>
            <a:t>Compost, Recycle</a:t>
          </a:r>
        </a:p>
      </dgm:t>
    </dgm:pt>
    <dgm:pt modelId="{C9DF5E7E-8EB7-4532-9767-791093C56825}" type="parTrans" cxnId="{14E408DD-F26C-4FBD-A960-B616502406BA}">
      <dgm:prSet/>
      <dgm:spPr/>
      <dgm:t>
        <a:bodyPr/>
        <a:lstStyle/>
        <a:p>
          <a:endParaRPr lang="en-US"/>
        </a:p>
      </dgm:t>
    </dgm:pt>
    <dgm:pt modelId="{580DBC87-7EEB-45BD-97DB-B375190D244B}" type="sibTrans" cxnId="{14E408DD-F26C-4FBD-A960-B616502406BA}">
      <dgm:prSet/>
      <dgm:spPr/>
      <dgm:t>
        <a:bodyPr/>
        <a:lstStyle/>
        <a:p>
          <a:endParaRPr lang="en-US"/>
        </a:p>
      </dgm:t>
    </dgm:pt>
    <dgm:pt modelId="{0DEEAEDD-DCF1-4D62-A298-CA13DF123D87}">
      <dgm:prSet phldrT="[Text]" custT="1"/>
      <dgm:spPr/>
      <dgm:t>
        <a:bodyPr/>
        <a:lstStyle/>
        <a:p>
          <a:r>
            <a:rPr lang="en-US" sz="1600">
              <a:solidFill>
                <a:schemeClr val="bg1"/>
              </a:solidFill>
              <a:latin typeface="Arial Black"/>
            </a:rPr>
            <a:t>Recover</a:t>
          </a:r>
        </a:p>
      </dgm:t>
    </dgm:pt>
    <dgm:pt modelId="{4D02978A-AAFF-4AF2-9BF5-FB66799198AA}" type="parTrans" cxnId="{BC332488-CDBA-42A7-BAAC-75923A21D6D8}">
      <dgm:prSet/>
      <dgm:spPr/>
      <dgm:t>
        <a:bodyPr/>
        <a:lstStyle/>
        <a:p>
          <a:endParaRPr lang="en-US"/>
        </a:p>
      </dgm:t>
    </dgm:pt>
    <dgm:pt modelId="{27857403-F118-47B4-AE1D-735B60005487}" type="sibTrans" cxnId="{BC332488-CDBA-42A7-BAAC-75923A21D6D8}">
      <dgm:prSet/>
      <dgm:spPr/>
      <dgm:t>
        <a:bodyPr/>
        <a:lstStyle/>
        <a:p>
          <a:endParaRPr lang="en-US"/>
        </a:p>
      </dgm:t>
    </dgm:pt>
    <dgm:pt modelId="{3F32006E-80EA-46AE-A327-F2133838FC2D}">
      <dgm:prSet phldrT="[Text]" custT="1"/>
      <dgm:spPr/>
      <dgm:t>
        <a:bodyPr/>
        <a:lstStyle/>
        <a:p>
          <a:endParaRPr lang="en-US" sz="1700">
            <a:solidFill>
              <a:schemeClr val="bg1"/>
            </a:solidFill>
            <a:latin typeface="Arial Black" panose="020B0A04020102020204" pitchFamily="34" charset="0"/>
          </a:endParaRPr>
        </a:p>
      </dgm:t>
    </dgm:pt>
    <dgm:pt modelId="{033C2B24-D1D4-484F-BCC1-114F2EF3869F}" type="parTrans" cxnId="{AB00812E-1291-42FC-88EC-D87D285ECA92}">
      <dgm:prSet/>
      <dgm:spPr/>
      <dgm:t>
        <a:bodyPr/>
        <a:lstStyle/>
        <a:p>
          <a:endParaRPr lang="en-US"/>
        </a:p>
      </dgm:t>
    </dgm:pt>
    <dgm:pt modelId="{ABBA7D08-B881-4675-B219-D58DF9FCAA3C}" type="sibTrans" cxnId="{AB00812E-1291-42FC-88EC-D87D285ECA92}">
      <dgm:prSet/>
      <dgm:spPr/>
      <dgm:t>
        <a:bodyPr/>
        <a:lstStyle/>
        <a:p>
          <a:endParaRPr lang="en-US"/>
        </a:p>
      </dgm:t>
    </dgm:pt>
    <dgm:pt modelId="{546B9D41-26AB-41D4-9ED5-D6AF4617D7BF}">
      <dgm:prSet phldrT="[Text]" custT="1"/>
      <dgm:spPr/>
      <dgm:t>
        <a:bodyPr/>
        <a:lstStyle/>
        <a:p>
          <a:pPr rtl="0"/>
          <a:r>
            <a:rPr lang="en-US" sz="1800">
              <a:solidFill>
                <a:schemeClr val="bg1"/>
              </a:solidFill>
              <a:latin typeface="Arial Black"/>
            </a:rPr>
            <a:t>Avoid, Redesign, Rethink</a:t>
          </a:r>
        </a:p>
      </dgm:t>
    </dgm:pt>
    <dgm:pt modelId="{816221D6-C525-4681-8A74-D48E46593293}" type="sibTrans" cxnId="{4E9AED81-C11B-49F6-A7AB-0CCC7B03F3C7}">
      <dgm:prSet/>
      <dgm:spPr/>
      <dgm:t>
        <a:bodyPr/>
        <a:lstStyle/>
        <a:p>
          <a:endParaRPr lang="en-US"/>
        </a:p>
      </dgm:t>
    </dgm:pt>
    <dgm:pt modelId="{D6E324C8-8954-4390-B0D7-28EAA9A72FCA}" type="parTrans" cxnId="{4E9AED81-C11B-49F6-A7AB-0CCC7B03F3C7}">
      <dgm:prSet/>
      <dgm:spPr/>
      <dgm:t>
        <a:bodyPr/>
        <a:lstStyle/>
        <a:p>
          <a:endParaRPr lang="en-US"/>
        </a:p>
      </dgm:t>
    </dgm:pt>
    <dgm:pt modelId="{33C2899F-58E4-4330-B55C-D7438BEBD722}">
      <dgm:prSet phldr="0" custT="1"/>
      <dgm:spPr/>
      <dgm:t>
        <a:bodyPr/>
        <a:lstStyle/>
        <a:p>
          <a:pPr rtl="0"/>
          <a:r>
            <a:rPr lang="en-US" sz="2000">
              <a:solidFill>
                <a:schemeClr val="bg1"/>
              </a:solidFill>
              <a:latin typeface="Arial Black"/>
            </a:rPr>
            <a:t>Reuse</a:t>
          </a:r>
        </a:p>
      </dgm:t>
    </dgm:pt>
    <dgm:pt modelId="{09698959-BC16-41BE-90CA-23FA59215169}" type="parTrans" cxnId="{DDBF8860-4D41-489E-AB91-5618015D2324}">
      <dgm:prSet/>
      <dgm:spPr/>
      <dgm:t>
        <a:bodyPr/>
        <a:lstStyle/>
        <a:p>
          <a:endParaRPr lang="en-US"/>
        </a:p>
      </dgm:t>
    </dgm:pt>
    <dgm:pt modelId="{8F1CB54A-653C-4831-8366-50DC6E2E17B2}" type="sibTrans" cxnId="{DDBF8860-4D41-489E-AB91-5618015D2324}">
      <dgm:prSet/>
      <dgm:spPr/>
      <dgm:t>
        <a:bodyPr/>
        <a:lstStyle/>
        <a:p>
          <a:endParaRPr lang="en-US"/>
        </a:p>
      </dgm:t>
    </dgm:pt>
    <dgm:pt modelId="{383F1B76-B5F8-4E53-A2F6-8DCE1BD7A109}" type="pres">
      <dgm:prSet presAssocID="{B93F6DD8-5936-4A5C-8102-24A34220B60F}" presName="Name0" presStyleCnt="0">
        <dgm:presLayoutVars>
          <dgm:dir/>
          <dgm:animLvl val="lvl"/>
          <dgm:resizeHandles val="exact"/>
        </dgm:presLayoutVars>
      </dgm:prSet>
      <dgm:spPr/>
    </dgm:pt>
    <dgm:pt modelId="{DC1B38EB-78D1-4629-BC51-5B83DFF0A23F}" type="pres">
      <dgm:prSet presAssocID="{546B9D41-26AB-41D4-9ED5-D6AF4617D7BF}" presName="Name8" presStyleCnt="0"/>
      <dgm:spPr/>
    </dgm:pt>
    <dgm:pt modelId="{2EC93211-3DF2-4843-8194-38DE6A58D297}" type="pres">
      <dgm:prSet presAssocID="{546B9D41-26AB-41D4-9ED5-D6AF4617D7BF}" presName="level" presStyleLbl="node1" presStyleIdx="0" presStyleCnt="7" custScaleX="98547" custLinFactY="-100000" custLinFactNeighborX="-6753" custLinFactNeighborY="-134585">
        <dgm:presLayoutVars>
          <dgm:chMax val="1"/>
          <dgm:bulletEnabled val="1"/>
        </dgm:presLayoutVars>
      </dgm:prSet>
      <dgm:spPr/>
    </dgm:pt>
    <dgm:pt modelId="{91DE4FD4-E415-42D4-8543-7238B3B8A363}" type="pres">
      <dgm:prSet presAssocID="{546B9D41-26AB-41D4-9ED5-D6AF4617D7BF}" presName="levelTx" presStyleLbl="revTx" presStyleIdx="0" presStyleCnt="0">
        <dgm:presLayoutVars>
          <dgm:chMax val="1"/>
          <dgm:bulletEnabled val="1"/>
        </dgm:presLayoutVars>
      </dgm:prSet>
      <dgm:spPr/>
    </dgm:pt>
    <dgm:pt modelId="{531252CF-4A4E-49A9-A246-BA14504AE85C}" type="pres">
      <dgm:prSet presAssocID="{3BD4C142-51E9-4A17-983A-1A67A695B564}" presName="Name8" presStyleCnt="0"/>
      <dgm:spPr/>
    </dgm:pt>
    <dgm:pt modelId="{171F9FAA-7CBE-44CD-B3DE-23D0E98FA3BC}" type="pres">
      <dgm:prSet presAssocID="{3BD4C142-51E9-4A17-983A-1A67A695B564}" presName="level" presStyleLbl="node1" presStyleIdx="1" presStyleCnt="7" custScaleX="98443" custLinFactNeighborX="-184">
        <dgm:presLayoutVars>
          <dgm:chMax val="1"/>
          <dgm:bulletEnabled val="1"/>
        </dgm:presLayoutVars>
      </dgm:prSet>
      <dgm:spPr/>
    </dgm:pt>
    <dgm:pt modelId="{DA163148-793E-44C6-B8DC-A7207D8ED453}" type="pres">
      <dgm:prSet presAssocID="{3BD4C142-51E9-4A17-983A-1A67A695B564}" presName="levelTx" presStyleLbl="revTx" presStyleIdx="0" presStyleCnt="0">
        <dgm:presLayoutVars>
          <dgm:chMax val="1"/>
          <dgm:bulletEnabled val="1"/>
        </dgm:presLayoutVars>
      </dgm:prSet>
      <dgm:spPr/>
    </dgm:pt>
    <dgm:pt modelId="{2681D92B-4949-4267-BADE-1A2940B019BC}" type="pres">
      <dgm:prSet presAssocID="{33C2899F-58E4-4330-B55C-D7438BEBD722}" presName="Name8" presStyleCnt="0"/>
      <dgm:spPr/>
    </dgm:pt>
    <dgm:pt modelId="{3D28648E-EE9B-44C0-A9FE-FB053FE734A6}" type="pres">
      <dgm:prSet presAssocID="{33C2899F-58E4-4330-B55C-D7438BEBD722}" presName="level" presStyleLbl="node1" presStyleIdx="2" presStyleCnt="7">
        <dgm:presLayoutVars>
          <dgm:chMax val="1"/>
          <dgm:bulletEnabled val="1"/>
        </dgm:presLayoutVars>
      </dgm:prSet>
      <dgm:spPr/>
    </dgm:pt>
    <dgm:pt modelId="{2E10A06E-07BA-448F-A5A0-EF2D44905B42}" type="pres">
      <dgm:prSet presAssocID="{33C2899F-58E4-4330-B55C-D7438BEBD722}" presName="levelTx" presStyleLbl="revTx" presStyleIdx="0" presStyleCnt="0">
        <dgm:presLayoutVars>
          <dgm:chMax val="1"/>
          <dgm:bulletEnabled val="1"/>
        </dgm:presLayoutVars>
      </dgm:prSet>
      <dgm:spPr/>
    </dgm:pt>
    <dgm:pt modelId="{E5D19DC9-F422-44AE-AC1C-A9FC6D9A5AD7}" type="pres">
      <dgm:prSet presAssocID="{956CDFF0-70CB-4B89-973F-AE76A0C7C485}" presName="Name8" presStyleCnt="0"/>
      <dgm:spPr/>
    </dgm:pt>
    <dgm:pt modelId="{3F74BA77-C886-4076-BB01-1D611732C206}" type="pres">
      <dgm:prSet presAssocID="{956CDFF0-70CB-4B89-973F-AE76A0C7C485}" presName="level" presStyleLbl="node1" presStyleIdx="3" presStyleCnt="7" custScaleX="98736" custLinFactNeighborX="-44">
        <dgm:presLayoutVars>
          <dgm:chMax val="1"/>
          <dgm:bulletEnabled val="1"/>
        </dgm:presLayoutVars>
      </dgm:prSet>
      <dgm:spPr/>
    </dgm:pt>
    <dgm:pt modelId="{5A4BD40B-4577-41EE-80B5-4B14CE44DEE2}" type="pres">
      <dgm:prSet presAssocID="{956CDFF0-70CB-4B89-973F-AE76A0C7C485}" presName="levelTx" presStyleLbl="revTx" presStyleIdx="0" presStyleCnt="0">
        <dgm:presLayoutVars>
          <dgm:chMax val="1"/>
          <dgm:bulletEnabled val="1"/>
        </dgm:presLayoutVars>
      </dgm:prSet>
      <dgm:spPr/>
    </dgm:pt>
    <dgm:pt modelId="{3ACE9D49-1FC7-49B8-9855-47ECAF5F2055}" type="pres">
      <dgm:prSet presAssocID="{229D763F-C104-46EA-8252-235473C61B43}" presName="Name8" presStyleCnt="0"/>
      <dgm:spPr/>
    </dgm:pt>
    <dgm:pt modelId="{D65B39AD-9ACD-46A1-8ECF-66A82AD29216}" type="pres">
      <dgm:prSet presAssocID="{229D763F-C104-46EA-8252-235473C61B43}" presName="level" presStyleLbl="node1" presStyleIdx="4" presStyleCnt="7">
        <dgm:presLayoutVars>
          <dgm:chMax val="1"/>
          <dgm:bulletEnabled val="1"/>
        </dgm:presLayoutVars>
      </dgm:prSet>
      <dgm:spPr/>
    </dgm:pt>
    <dgm:pt modelId="{C32A8C56-9FB1-4036-925C-23543BB82107}" type="pres">
      <dgm:prSet presAssocID="{229D763F-C104-46EA-8252-235473C61B43}" presName="levelTx" presStyleLbl="revTx" presStyleIdx="0" presStyleCnt="0">
        <dgm:presLayoutVars>
          <dgm:chMax val="1"/>
          <dgm:bulletEnabled val="1"/>
        </dgm:presLayoutVars>
      </dgm:prSet>
      <dgm:spPr/>
    </dgm:pt>
    <dgm:pt modelId="{7F241892-CE4A-43C0-840A-C1869AC71875}" type="pres">
      <dgm:prSet presAssocID="{0DEEAEDD-DCF1-4D62-A298-CA13DF123D87}" presName="Name8" presStyleCnt="0"/>
      <dgm:spPr/>
    </dgm:pt>
    <dgm:pt modelId="{84196E70-C473-462B-8D9A-D46265313E01}" type="pres">
      <dgm:prSet presAssocID="{0DEEAEDD-DCF1-4D62-A298-CA13DF123D87}" presName="level" presStyleLbl="node1" presStyleIdx="5" presStyleCnt="7">
        <dgm:presLayoutVars>
          <dgm:chMax val="1"/>
          <dgm:bulletEnabled val="1"/>
        </dgm:presLayoutVars>
      </dgm:prSet>
      <dgm:spPr/>
    </dgm:pt>
    <dgm:pt modelId="{789A9C09-C433-4EFD-85EC-AEE55DD75E1F}" type="pres">
      <dgm:prSet presAssocID="{0DEEAEDD-DCF1-4D62-A298-CA13DF123D87}" presName="levelTx" presStyleLbl="revTx" presStyleIdx="0" presStyleCnt="0">
        <dgm:presLayoutVars>
          <dgm:chMax val="1"/>
          <dgm:bulletEnabled val="1"/>
        </dgm:presLayoutVars>
      </dgm:prSet>
      <dgm:spPr/>
    </dgm:pt>
    <dgm:pt modelId="{8A5B6683-9D48-4C2E-ACFF-BC5108D0ABA2}" type="pres">
      <dgm:prSet presAssocID="{3F32006E-80EA-46AE-A327-F2133838FC2D}" presName="Name8" presStyleCnt="0"/>
      <dgm:spPr/>
    </dgm:pt>
    <dgm:pt modelId="{549D9E07-91A6-4A6E-941F-38483E83F445}" type="pres">
      <dgm:prSet presAssocID="{3F32006E-80EA-46AE-A327-F2133838FC2D}" presName="level" presStyleLbl="node1" presStyleIdx="6" presStyleCnt="7" custLinFactNeighborY="0">
        <dgm:presLayoutVars>
          <dgm:chMax val="1"/>
          <dgm:bulletEnabled val="1"/>
        </dgm:presLayoutVars>
      </dgm:prSet>
      <dgm:spPr/>
    </dgm:pt>
    <dgm:pt modelId="{02265DE0-44D7-4230-9A7C-C8979CB6F5F6}" type="pres">
      <dgm:prSet presAssocID="{3F32006E-80EA-46AE-A327-F2133838FC2D}" presName="levelTx" presStyleLbl="revTx" presStyleIdx="0" presStyleCnt="0">
        <dgm:presLayoutVars>
          <dgm:chMax val="1"/>
          <dgm:bulletEnabled val="1"/>
        </dgm:presLayoutVars>
      </dgm:prSet>
      <dgm:spPr/>
    </dgm:pt>
  </dgm:ptLst>
  <dgm:cxnLst>
    <dgm:cxn modelId="{507AD718-D335-48E1-97BC-AE1DF8207813}" type="presOf" srcId="{3BD4C142-51E9-4A17-983A-1A67A695B564}" destId="{171F9FAA-7CBE-44CD-B3DE-23D0E98FA3BC}" srcOrd="0" destOrd="0" presId="urn:microsoft.com/office/officeart/2005/8/layout/pyramid3"/>
    <dgm:cxn modelId="{32953023-578A-4D73-8064-6051A162D61B}" type="presOf" srcId="{546B9D41-26AB-41D4-9ED5-D6AF4617D7BF}" destId="{91DE4FD4-E415-42D4-8543-7238B3B8A363}" srcOrd="1" destOrd="0" presId="urn:microsoft.com/office/officeart/2005/8/layout/pyramid3"/>
    <dgm:cxn modelId="{AB00812E-1291-42FC-88EC-D87D285ECA92}" srcId="{B93F6DD8-5936-4A5C-8102-24A34220B60F}" destId="{3F32006E-80EA-46AE-A327-F2133838FC2D}" srcOrd="6" destOrd="0" parTransId="{033C2B24-D1D4-484F-BCC1-114F2EF3869F}" sibTransId="{ABBA7D08-B881-4675-B219-D58DF9FCAA3C}"/>
    <dgm:cxn modelId="{9F126938-2B8F-4C36-9BE0-829A64371D07}" type="presOf" srcId="{546B9D41-26AB-41D4-9ED5-D6AF4617D7BF}" destId="{2EC93211-3DF2-4843-8194-38DE6A58D297}" srcOrd="0" destOrd="0" presId="urn:microsoft.com/office/officeart/2005/8/layout/pyramid3"/>
    <dgm:cxn modelId="{DDBF8860-4D41-489E-AB91-5618015D2324}" srcId="{B93F6DD8-5936-4A5C-8102-24A34220B60F}" destId="{33C2899F-58E4-4330-B55C-D7438BEBD722}" srcOrd="2" destOrd="0" parTransId="{09698959-BC16-41BE-90CA-23FA59215169}" sibTransId="{8F1CB54A-653C-4831-8366-50DC6E2E17B2}"/>
    <dgm:cxn modelId="{48DF3B42-584A-4F10-B0CB-47C8811E151C}" type="presOf" srcId="{33C2899F-58E4-4330-B55C-D7438BEBD722}" destId="{2E10A06E-07BA-448F-A5A0-EF2D44905B42}" srcOrd="1" destOrd="0" presId="urn:microsoft.com/office/officeart/2005/8/layout/pyramid3"/>
    <dgm:cxn modelId="{0FA67063-21B1-4A67-BC41-DE5B2D7DC5D8}" type="presOf" srcId="{3F32006E-80EA-46AE-A327-F2133838FC2D}" destId="{02265DE0-44D7-4230-9A7C-C8979CB6F5F6}" srcOrd="1" destOrd="0" presId="urn:microsoft.com/office/officeart/2005/8/layout/pyramid3"/>
    <dgm:cxn modelId="{8051AE54-4C1D-4F09-9C33-CE1DE619B804}" type="presOf" srcId="{B93F6DD8-5936-4A5C-8102-24A34220B60F}" destId="{383F1B76-B5F8-4E53-A2F6-8DCE1BD7A109}" srcOrd="0" destOrd="0" presId="urn:microsoft.com/office/officeart/2005/8/layout/pyramid3"/>
    <dgm:cxn modelId="{BE114380-A9A5-4C6E-8925-58CBDA783446}" type="presOf" srcId="{956CDFF0-70CB-4B89-973F-AE76A0C7C485}" destId="{3F74BA77-C886-4076-BB01-1D611732C206}" srcOrd="0" destOrd="0" presId="urn:microsoft.com/office/officeart/2005/8/layout/pyramid3"/>
    <dgm:cxn modelId="{4E9AED81-C11B-49F6-A7AB-0CCC7B03F3C7}" srcId="{B93F6DD8-5936-4A5C-8102-24A34220B60F}" destId="{546B9D41-26AB-41D4-9ED5-D6AF4617D7BF}" srcOrd="0" destOrd="0" parTransId="{D6E324C8-8954-4390-B0D7-28EAA9A72FCA}" sibTransId="{816221D6-C525-4681-8A74-D48E46593293}"/>
    <dgm:cxn modelId="{BC332488-CDBA-42A7-BAAC-75923A21D6D8}" srcId="{B93F6DD8-5936-4A5C-8102-24A34220B60F}" destId="{0DEEAEDD-DCF1-4D62-A298-CA13DF123D87}" srcOrd="5" destOrd="0" parTransId="{4D02978A-AAFF-4AF2-9BF5-FB66799198AA}" sibTransId="{27857403-F118-47B4-AE1D-735B60005487}"/>
    <dgm:cxn modelId="{6412C98C-BE58-4502-A517-AEC770D8D3F6}" type="presOf" srcId="{956CDFF0-70CB-4B89-973F-AE76A0C7C485}" destId="{5A4BD40B-4577-41EE-80B5-4B14CE44DEE2}" srcOrd="1" destOrd="0" presId="urn:microsoft.com/office/officeart/2005/8/layout/pyramid3"/>
    <dgm:cxn modelId="{48106990-AF11-414D-A791-1D8818A24900}" type="presOf" srcId="{33C2899F-58E4-4330-B55C-D7438BEBD722}" destId="{3D28648E-EE9B-44C0-A9FE-FB053FE734A6}" srcOrd="0" destOrd="0" presId="urn:microsoft.com/office/officeart/2005/8/layout/pyramid3"/>
    <dgm:cxn modelId="{353EB19A-0C23-488C-94B0-E1F93B419788}" type="presOf" srcId="{3F32006E-80EA-46AE-A327-F2133838FC2D}" destId="{549D9E07-91A6-4A6E-941F-38483E83F445}" srcOrd="0" destOrd="0" presId="urn:microsoft.com/office/officeart/2005/8/layout/pyramid3"/>
    <dgm:cxn modelId="{34562DAB-AA94-4419-9111-D7891D0E3173}" type="presOf" srcId="{3BD4C142-51E9-4A17-983A-1A67A695B564}" destId="{DA163148-793E-44C6-B8DC-A7207D8ED453}" srcOrd="1" destOrd="0" presId="urn:microsoft.com/office/officeart/2005/8/layout/pyramid3"/>
    <dgm:cxn modelId="{BE4752C5-43DA-4D8E-AED6-D188DD655B1B}" type="presOf" srcId="{229D763F-C104-46EA-8252-235473C61B43}" destId="{D65B39AD-9ACD-46A1-8ECF-66A82AD29216}" srcOrd="0" destOrd="0" presId="urn:microsoft.com/office/officeart/2005/8/layout/pyramid3"/>
    <dgm:cxn modelId="{17E8D0D4-7733-43DE-B4A8-C88234DA115F}" type="presOf" srcId="{0DEEAEDD-DCF1-4D62-A298-CA13DF123D87}" destId="{789A9C09-C433-4EFD-85EC-AEE55DD75E1F}" srcOrd="1" destOrd="0" presId="urn:microsoft.com/office/officeart/2005/8/layout/pyramid3"/>
    <dgm:cxn modelId="{2DF3D7D7-0169-472E-92FD-EEA317918657}" type="presOf" srcId="{0DEEAEDD-DCF1-4D62-A298-CA13DF123D87}" destId="{84196E70-C473-462B-8D9A-D46265313E01}" srcOrd="0" destOrd="0" presId="urn:microsoft.com/office/officeart/2005/8/layout/pyramid3"/>
    <dgm:cxn modelId="{14E408DD-F26C-4FBD-A960-B616502406BA}" srcId="{B93F6DD8-5936-4A5C-8102-24A34220B60F}" destId="{229D763F-C104-46EA-8252-235473C61B43}" srcOrd="4" destOrd="0" parTransId="{C9DF5E7E-8EB7-4532-9767-791093C56825}" sibTransId="{580DBC87-7EEB-45BD-97DB-B375190D244B}"/>
    <dgm:cxn modelId="{E53506F0-A9E4-4084-AEC1-DB5B42FE4A3D}" srcId="{B93F6DD8-5936-4A5C-8102-24A34220B60F}" destId="{3BD4C142-51E9-4A17-983A-1A67A695B564}" srcOrd="1" destOrd="0" parTransId="{33E6B172-5F62-495D-889A-07E447F0BD65}" sibTransId="{7D82EC7F-FD7C-4B60-91AC-A4778DEEE062}"/>
    <dgm:cxn modelId="{80586BF0-9FC1-4D73-99C5-D5CB62BD6543}" srcId="{B93F6DD8-5936-4A5C-8102-24A34220B60F}" destId="{956CDFF0-70CB-4B89-973F-AE76A0C7C485}" srcOrd="3" destOrd="0" parTransId="{DC86BDEB-7DE1-4F22-A3D0-6D29AFEAB114}" sibTransId="{B65E6E10-D7FD-4EE9-91ED-803657E00CED}"/>
    <dgm:cxn modelId="{50B0A9F4-06D8-42AD-B9EF-F14FEE753DF4}" type="presOf" srcId="{229D763F-C104-46EA-8252-235473C61B43}" destId="{C32A8C56-9FB1-4036-925C-23543BB82107}" srcOrd="1" destOrd="0" presId="urn:microsoft.com/office/officeart/2005/8/layout/pyramid3"/>
    <dgm:cxn modelId="{6D0C92A6-F383-427E-942A-AF87D3F5809C}" type="presParOf" srcId="{383F1B76-B5F8-4E53-A2F6-8DCE1BD7A109}" destId="{DC1B38EB-78D1-4629-BC51-5B83DFF0A23F}" srcOrd="0" destOrd="0" presId="urn:microsoft.com/office/officeart/2005/8/layout/pyramid3"/>
    <dgm:cxn modelId="{A9CFB50D-2D44-4870-9A33-D9972ABE2350}" type="presParOf" srcId="{DC1B38EB-78D1-4629-BC51-5B83DFF0A23F}" destId="{2EC93211-3DF2-4843-8194-38DE6A58D297}" srcOrd="0" destOrd="0" presId="urn:microsoft.com/office/officeart/2005/8/layout/pyramid3"/>
    <dgm:cxn modelId="{C281FCE5-3D54-4F77-BD72-1C47619562B4}" type="presParOf" srcId="{DC1B38EB-78D1-4629-BC51-5B83DFF0A23F}" destId="{91DE4FD4-E415-42D4-8543-7238B3B8A363}" srcOrd="1" destOrd="0" presId="urn:microsoft.com/office/officeart/2005/8/layout/pyramid3"/>
    <dgm:cxn modelId="{08962561-0133-4799-BADD-9134F354BE95}" type="presParOf" srcId="{383F1B76-B5F8-4E53-A2F6-8DCE1BD7A109}" destId="{531252CF-4A4E-49A9-A246-BA14504AE85C}" srcOrd="1" destOrd="0" presId="urn:microsoft.com/office/officeart/2005/8/layout/pyramid3"/>
    <dgm:cxn modelId="{AFD665A7-647C-4A50-A791-58FAB40316E1}" type="presParOf" srcId="{531252CF-4A4E-49A9-A246-BA14504AE85C}" destId="{171F9FAA-7CBE-44CD-B3DE-23D0E98FA3BC}" srcOrd="0" destOrd="0" presId="urn:microsoft.com/office/officeart/2005/8/layout/pyramid3"/>
    <dgm:cxn modelId="{CC3E8BD4-A9B3-4BEB-9CB9-EA4D4B6F4DA8}" type="presParOf" srcId="{531252CF-4A4E-49A9-A246-BA14504AE85C}" destId="{DA163148-793E-44C6-B8DC-A7207D8ED453}" srcOrd="1" destOrd="0" presId="urn:microsoft.com/office/officeart/2005/8/layout/pyramid3"/>
    <dgm:cxn modelId="{FA2F8A4D-8737-4B5B-B61D-9A5C396D12C6}" type="presParOf" srcId="{383F1B76-B5F8-4E53-A2F6-8DCE1BD7A109}" destId="{2681D92B-4949-4267-BADE-1A2940B019BC}" srcOrd="2" destOrd="0" presId="urn:microsoft.com/office/officeart/2005/8/layout/pyramid3"/>
    <dgm:cxn modelId="{29038318-5FA6-463D-9253-DA607F1D6F8E}" type="presParOf" srcId="{2681D92B-4949-4267-BADE-1A2940B019BC}" destId="{3D28648E-EE9B-44C0-A9FE-FB053FE734A6}" srcOrd="0" destOrd="0" presId="urn:microsoft.com/office/officeart/2005/8/layout/pyramid3"/>
    <dgm:cxn modelId="{115DAA97-5D3F-43AE-99EF-D173DC3FD9C8}" type="presParOf" srcId="{2681D92B-4949-4267-BADE-1A2940B019BC}" destId="{2E10A06E-07BA-448F-A5A0-EF2D44905B42}" srcOrd="1" destOrd="0" presId="urn:microsoft.com/office/officeart/2005/8/layout/pyramid3"/>
    <dgm:cxn modelId="{23832595-9C46-4A2C-8F56-C5D6570D1FDE}" type="presParOf" srcId="{383F1B76-B5F8-4E53-A2F6-8DCE1BD7A109}" destId="{E5D19DC9-F422-44AE-AC1C-A9FC6D9A5AD7}" srcOrd="3" destOrd="0" presId="urn:microsoft.com/office/officeart/2005/8/layout/pyramid3"/>
    <dgm:cxn modelId="{1C230F58-B619-47D4-8CD4-79745625BF09}" type="presParOf" srcId="{E5D19DC9-F422-44AE-AC1C-A9FC6D9A5AD7}" destId="{3F74BA77-C886-4076-BB01-1D611732C206}" srcOrd="0" destOrd="0" presId="urn:microsoft.com/office/officeart/2005/8/layout/pyramid3"/>
    <dgm:cxn modelId="{B9CD9CA5-8AAA-4ABC-8B80-C4A4853B059F}" type="presParOf" srcId="{E5D19DC9-F422-44AE-AC1C-A9FC6D9A5AD7}" destId="{5A4BD40B-4577-41EE-80B5-4B14CE44DEE2}" srcOrd="1" destOrd="0" presId="urn:microsoft.com/office/officeart/2005/8/layout/pyramid3"/>
    <dgm:cxn modelId="{B86CF445-B49C-4C0B-A4CF-43BFF79EFE58}" type="presParOf" srcId="{383F1B76-B5F8-4E53-A2F6-8DCE1BD7A109}" destId="{3ACE9D49-1FC7-49B8-9855-47ECAF5F2055}" srcOrd="4" destOrd="0" presId="urn:microsoft.com/office/officeart/2005/8/layout/pyramid3"/>
    <dgm:cxn modelId="{0E122F06-5CB3-4AAE-B7FA-16AAD9A260CF}" type="presParOf" srcId="{3ACE9D49-1FC7-49B8-9855-47ECAF5F2055}" destId="{D65B39AD-9ACD-46A1-8ECF-66A82AD29216}" srcOrd="0" destOrd="0" presId="urn:microsoft.com/office/officeart/2005/8/layout/pyramid3"/>
    <dgm:cxn modelId="{029DBA69-3845-4AEE-9AC3-4D579EF983AC}" type="presParOf" srcId="{3ACE9D49-1FC7-49B8-9855-47ECAF5F2055}" destId="{C32A8C56-9FB1-4036-925C-23543BB82107}" srcOrd="1" destOrd="0" presId="urn:microsoft.com/office/officeart/2005/8/layout/pyramid3"/>
    <dgm:cxn modelId="{EF9D8D7A-10FF-4FAC-A65C-4F0CB0C57F20}" type="presParOf" srcId="{383F1B76-B5F8-4E53-A2F6-8DCE1BD7A109}" destId="{7F241892-CE4A-43C0-840A-C1869AC71875}" srcOrd="5" destOrd="0" presId="urn:microsoft.com/office/officeart/2005/8/layout/pyramid3"/>
    <dgm:cxn modelId="{29335AD2-E22D-4853-86E3-063AD48D956C}" type="presParOf" srcId="{7F241892-CE4A-43C0-840A-C1869AC71875}" destId="{84196E70-C473-462B-8D9A-D46265313E01}" srcOrd="0" destOrd="0" presId="urn:microsoft.com/office/officeart/2005/8/layout/pyramid3"/>
    <dgm:cxn modelId="{83E5ECCE-4082-41DA-AD77-30BA96E276D3}" type="presParOf" srcId="{7F241892-CE4A-43C0-840A-C1869AC71875}" destId="{789A9C09-C433-4EFD-85EC-AEE55DD75E1F}" srcOrd="1" destOrd="0" presId="urn:microsoft.com/office/officeart/2005/8/layout/pyramid3"/>
    <dgm:cxn modelId="{AED95709-454D-460E-B140-2FD441DACECC}" type="presParOf" srcId="{383F1B76-B5F8-4E53-A2F6-8DCE1BD7A109}" destId="{8A5B6683-9D48-4C2E-ACFF-BC5108D0ABA2}" srcOrd="6" destOrd="0" presId="urn:microsoft.com/office/officeart/2005/8/layout/pyramid3"/>
    <dgm:cxn modelId="{D74D7791-91AE-4702-B199-ED98B4ACEE0C}" type="presParOf" srcId="{8A5B6683-9D48-4C2E-ACFF-BC5108D0ABA2}" destId="{549D9E07-91A6-4A6E-941F-38483E83F445}" srcOrd="0" destOrd="0" presId="urn:microsoft.com/office/officeart/2005/8/layout/pyramid3"/>
    <dgm:cxn modelId="{FE8E5FE0-3CFC-4806-B95B-C8C812A53BDF}" type="presParOf" srcId="{8A5B6683-9D48-4C2E-ACFF-BC5108D0ABA2}" destId="{02265DE0-44D7-4230-9A7C-C8979CB6F5F6}" srcOrd="1" destOrd="0" presId="urn:microsoft.com/office/officeart/2005/8/layout/pyramid3"/>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93211-3DF2-4843-8194-38DE6A58D297}">
      <dsp:nvSpPr>
        <dsp:cNvPr id="0" name=""/>
        <dsp:cNvSpPr/>
      </dsp:nvSpPr>
      <dsp:spPr>
        <a:xfrm rot="10800000">
          <a:off x="0" y="0"/>
          <a:ext cx="5517428" cy="605316"/>
        </a:xfrm>
        <a:prstGeom prst="trapezoid">
          <a:avLst>
            <a:gd name="adj" fmla="val 66067"/>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en-US" sz="1800" kern="1200">
              <a:solidFill>
                <a:schemeClr val="bg1"/>
              </a:solidFill>
              <a:latin typeface="Arial Black"/>
            </a:rPr>
            <a:t>Avoid, Redesign, Rethink</a:t>
          </a:r>
        </a:p>
      </dsp:txBody>
      <dsp:txXfrm rot="-10800000">
        <a:off x="965550" y="0"/>
        <a:ext cx="3586328" cy="605316"/>
      </dsp:txXfrm>
    </dsp:sp>
    <dsp:sp modelId="{171F9FAA-7CBE-44CD-B3DE-23D0E98FA3BC}">
      <dsp:nvSpPr>
        <dsp:cNvPr id="0" name=""/>
        <dsp:cNvSpPr/>
      </dsp:nvSpPr>
      <dsp:spPr>
        <a:xfrm rot="10800000">
          <a:off x="428442" y="605316"/>
          <a:ext cx="4724233" cy="605316"/>
        </a:xfrm>
        <a:prstGeom prst="trapezoid">
          <a:avLst>
            <a:gd name="adj" fmla="val 66067"/>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bg1"/>
              </a:solidFill>
              <a:latin typeface="Arial Black"/>
            </a:rPr>
            <a:t>Reduce</a:t>
          </a:r>
          <a:endParaRPr lang="en-US" sz="2000" kern="1200">
            <a:solidFill>
              <a:schemeClr val="bg1"/>
            </a:solidFill>
            <a:latin typeface="Arial Black"/>
          </a:endParaRPr>
        </a:p>
      </dsp:txBody>
      <dsp:txXfrm rot="-10800000">
        <a:off x="1255183" y="605316"/>
        <a:ext cx="3070751" cy="605316"/>
      </dsp:txXfrm>
    </dsp:sp>
    <dsp:sp modelId="{3D28648E-EE9B-44C0-A9FE-FB053FE734A6}">
      <dsp:nvSpPr>
        <dsp:cNvPr id="0" name=""/>
        <dsp:cNvSpPr/>
      </dsp:nvSpPr>
      <dsp:spPr>
        <a:xfrm rot="10800000">
          <a:off x="799825" y="1210632"/>
          <a:ext cx="3999127" cy="605316"/>
        </a:xfrm>
        <a:prstGeom prst="trapezoid">
          <a:avLst>
            <a:gd name="adj" fmla="val 66067"/>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solidFill>
                <a:schemeClr val="bg1"/>
              </a:solidFill>
              <a:latin typeface="Arial Black"/>
            </a:rPr>
            <a:t>Reuse</a:t>
          </a:r>
        </a:p>
      </dsp:txBody>
      <dsp:txXfrm rot="-10800000">
        <a:off x="1499672" y="1210632"/>
        <a:ext cx="2599433" cy="605316"/>
      </dsp:txXfrm>
    </dsp:sp>
    <dsp:sp modelId="{3F74BA77-C886-4076-BB01-1D611732C206}">
      <dsp:nvSpPr>
        <dsp:cNvPr id="0" name=""/>
        <dsp:cNvSpPr/>
      </dsp:nvSpPr>
      <dsp:spPr>
        <a:xfrm rot="10800000">
          <a:off x="1218550" y="1815949"/>
          <a:ext cx="3158863" cy="605316"/>
        </a:xfrm>
        <a:prstGeom prst="trapezoid">
          <a:avLst>
            <a:gd name="adj" fmla="val 66067"/>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bg1"/>
              </a:solidFill>
              <a:latin typeface="Arial Black"/>
            </a:rPr>
            <a:t>Repair</a:t>
          </a:r>
          <a:endParaRPr lang="en-US" sz="1800" kern="1200">
            <a:solidFill>
              <a:schemeClr val="bg1"/>
            </a:solidFill>
          </a:endParaRPr>
        </a:p>
      </dsp:txBody>
      <dsp:txXfrm rot="-10800000">
        <a:off x="1771351" y="1815949"/>
        <a:ext cx="2053261" cy="605316"/>
      </dsp:txXfrm>
    </dsp:sp>
    <dsp:sp modelId="{D65B39AD-9ACD-46A1-8ECF-66A82AD29216}">
      <dsp:nvSpPr>
        <dsp:cNvPr id="0" name=""/>
        <dsp:cNvSpPr/>
      </dsp:nvSpPr>
      <dsp:spPr>
        <a:xfrm rot="10800000">
          <a:off x="1599651" y="2421265"/>
          <a:ext cx="2399476" cy="605316"/>
        </a:xfrm>
        <a:prstGeom prst="trapezoid">
          <a:avLst>
            <a:gd name="adj" fmla="val 66067"/>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bg1"/>
              </a:solidFill>
              <a:latin typeface="Arial Black"/>
            </a:rPr>
            <a:t>Compost, Recycle</a:t>
          </a:r>
        </a:p>
      </dsp:txBody>
      <dsp:txXfrm rot="-10800000">
        <a:off x="2019559" y="2421265"/>
        <a:ext cx="1559659" cy="605316"/>
      </dsp:txXfrm>
    </dsp:sp>
    <dsp:sp modelId="{84196E70-C473-462B-8D9A-D46265313E01}">
      <dsp:nvSpPr>
        <dsp:cNvPr id="0" name=""/>
        <dsp:cNvSpPr/>
      </dsp:nvSpPr>
      <dsp:spPr>
        <a:xfrm rot="10800000">
          <a:off x="1999563" y="3026582"/>
          <a:ext cx="1599651" cy="605316"/>
        </a:xfrm>
        <a:prstGeom prst="trapezoid">
          <a:avLst>
            <a:gd name="adj" fmla="val 66067"/>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bg1"/>
              </a:solidFill>
              <a:latin typeface="Arial Black"/>
            </a:rPr>
            <a:t>Recover</a:t>
          </a:r>
        </a:p>
      </dsp:txBody>
      <dsp:txXfrm rot="-10800000">
        <a:off x="2279502" y="3026582"/>
        <a:ext cx="1039773" cy="605316"/>
      </dsp:txXfrm>
    </dsp:sp>
    <dsp:sp modelId="{549D9E07-91A6-4A6E-941F-38483E83F445}">
      <dsp:nvSpPr>
        <dsp:cNvPr id="0" name=""/>
        <dsp:cNvSpPr/>
      </dsp:nvSpPr>
      <dsp:spPr>
        <a:xfrm rot="10800000">
          <a:off x="2399476" y="3631898"/>
          <a:ext cx="799825" cy="605316"/>
        </a:xfrm>
        <a:prstGeom prst="trapezoid">
          <a:avLst>
            <a:gd name="adj" fmla="val 66067"/>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solidFill>
              <a:schemeClr val="bg1"/>
            </a:solidFill>
            <a:latin typeface="Arial Black" panose="020B0A04020102020204" pitchFamily="34" charset="0"/>
          </a:endParaRPr>
        </a:p>
      </dsp:txBody>
      <dsp:txXfrm rot="-10800000">
        <a:off x="2399476" y="3631898"/>
        <a:ext cx="799825" cy="605316"/>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A4BA7-33E9-4F00-ABC9-AEBDA033AB99}"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59D06C-7245-4AE9-814E-2C2ACC99CA07}" type="slidenum">
              <a:rPr lang="en-US" smtClean="0"/>
              <a:t>‹#›</a:t>
            </a:fld>
            <a:endParaRPr lang="en-US"/>
          </a:p>
        </p:txBody>
      </p:sp>
    </p:spTree>
    <p:extLst>
      <p:ext uri="{BB962C8B-B14F-4D97-AF65-F5344CB8AC3E}">
        <p14:creationId xmlns:p14="http://schemas.microsoft.com/office/powerpoint/2010/main" val="751967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59D06C-7245-4AE9-814E-2C2ACC99CA07}" type="slidenum">
              <a:rPr lang="en-US" smtClean="0"/>
              <a:t>1</a:t>
            </a:fld>
            <a:endParaRPr lang="en-US"/>
          </a:p>
        </p:txBody>
      </p:sp>
    </p:spTree>
    <p:extLst>
      <p:ext uri="{BB962C8B-B14F-4D97-AF65-F5344CB8AC3E}">
        <p14:creationId xmlns:p14="http://schemas.microsoft.com/office/powerpoint/2010/main" val="1607100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B2C9976-2C92-42F6-AFA3-0249AC75EBC8}" type="slidenum">
              <a:rPr lang="en-US" smtClean="0"/>
              <a:t>2</a:t>
            </a:fld>
            <a:endParaRPr lang="en-US"/>
          </a:p>
        </p:txBody>
      </p:sp>
    </p:spTree>
    <p:extLst>
      <p:ext uri="{BB962C8B-B14F-4D97-AF65-F5344CB8AC3E}">
        <p14:creationId xmlns:p14="http://schemas.microsoft.com/office/powerpoint/2010/main" val="3571100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4</a:t>
            </a:fld>
            <a:endParaRPr lang="en-US"/>
          </a:p>
        </p:txBody>
      </p:sp>
    </p:spTree>
    <p:extLst>
      <p:ext uri="{BB962C8B-B14F-4D97-AF65-F5344CB8AC3E}">
        <p14:creationId xmlns:p14="http://schemas.microsoft.com/office/powerpoint/2010/main" val="3442872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355 parks, nearly 300 of those parks have some level of trash and recycling receptacles.</a:t>
            </a:r>
          </a:p>
        </p:txBody>
      </p:sp>
      <p:sp>
        <p:nvSpPr>
          <p:cNvPr id="4" name="Slide Number Placeholder 3"/>
          <p:cNvSpPr>
            <a:spLocks noGrp="1"/>
          </p:cNvSpPr>
          <p:nvPr>
            <p:ph type="sldNum" sz="quarter" idx="5"/>
          </p:nvPr>
        </p:nvSpPr>
        <p:spPr/>
        <p:txBody>
          <a:bodyPr/>
          <a:lstStyle/>
          <a:p>
            <a:fld id="{3B28C8B6-5E51-43A9-BBC2-94C1C9476EA1}" type="slidenum">
              <a:rPr lang="en-US" smtClean="0"/>
              <a:t>5</a:t>
            </a:fld>
            <a:endParaRPr lang="en-US"/>
          </a:p>
        </p:txBody>
      </p:sp>
    </p:spTree>
    <p:extLst>
      <p:ext uri="{BB962C8B-B14F-4D97-AF65-F5344CB8AC3E}">
        <p14:creationId xmlns:p14="http://schemas.microsoft.com/office/powerpoint/2010/main" val="1044814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6</a:t>
            </a:fld>
            <a:endParaRPr lang="en-US"/>
          </a:p>
        </p:txBody>
      </p:sp>
    </p:spTree>
    <p:extLst>
      <p:ext uri="{BB962C8B-B14F-4D97-AF65-F5344CB8AC3E}">
        <p14:creationId xmlns:p14="http://schemas.microsoft.com/office/powerpoint/2010/main" val="2411671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you know, the City has several sustainability goals.</a:t>
            </a:r>
          </a:p>
          <a:p>
            <a:endParaRPr lang="en-US"/>
          </a:p>
          <a:p>
            <a:r>
              <a:rPr lang="en-US"/>
              <a:t>Austin is working to achieve zero waste by 2040. This means reducing the amount of material we send to local landfills by 90% by the year 2040. </a:t>
            </a:r>
            <a:endParaRPr lang="en-US">
              <a:cs typeface="Calibri"/>
            </a:endParaRPr>
          </a:p>
          <a:p>
            <a:r>
              <a:rPr lang="en-US"/>
              <a:t>Austin Resource Recovery’s 2023 Comprehensive Plan outlines milestones to guide the department’s actions towards that goal.</a:t>
            </a:r>
            <a:endParaRPr lang="en-US">
              <a:ea typeface="Calibri"/>
              <a:cs typeface="Calibri"/>
            </a:endParaRPr>
          </a:p>
          <a:p>
            <a:r>
              <a:rPr lang="en-US">
                <a:cs typeface="Calibri"/>
              </a:rPr>
              <a:t>Improving our waste diversion at City Facilities is part of that goal.</a:t>
            </a:r>
          </a:p>
          <a:p>
            <a:endParaRPr lang="en-US"/>
          </a:p>
          <a:p>
            <a:r>
              <a:rPr lang="en-US"/>
              <a:t>Another ambitious objective is the Austin Climate Equity Plan which aims to equitably reach net-zero community-wide greenhouse gas emissions by 2040.  </a:t>
            </a:r>
          </a:p>
          <a:p>
            <a:r>
              <a:rPr lang="en-US"/>
              <a:t>This plan, created by the Office of Sustainability, acknowledges that climate change affects everyone, but that the impacts are not felt equally among communities and Austin is committed to reducing greenhouse gas emissions to preserve a livable climate for all.</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5E718-FF6A-4907-9B11-43562658BE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1952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you know, the City has several sustainability goals.</a:t>
            </a:r>
          </a:p>
          <a:p>
            <a:endParaRPr lang="en-US"/>
          </a:p>
          <a:p>
            <a:r>
              <a:rPr lang="en-US"/>
              <a:t>Austin is working to achieve zero waste by 2040. This means reducing the amount of material we send to local landfills by 90% by the year 2040. </a:t>
            </a:r>
            <a:endParaRPr lang="en-US">
              <a:cs typeface="Calibri"/>
            </a:endParaRPr>
          </a:p>
          <a:p>
            <a:r>
              <a:rPr lang="en-US"/>
              <a:t>Austin Resource Recovery’s 2023 Comprehensive Plan outlines milestones to guide the department’s actions towards that goal.</a:t>
            </a:r>
            <a:endParaRPr lang="en-US">
              <a:ea typeface="Calibri"/>
              <a:cs typeface="Calibri"/>
            </a:endParaRPr>
          </a:p>
          <a:p>
            <a:r>
              <a:rPr lang="en-US">
                <a:cs typeface="Calibri"/>
              </a:rPr>
              <a:t>Improving our waste diversion at City Facilities is part of that goal.</a:t>
            </a:r>
          </a:p>
          <a:p>
            <a:endParaRPr lang="en-US"/>
          </a:p>
          <a:p>
            <a:r>
              <a:rPr lang="en-US"/>
              <a:t>Another ambitious objective is the Austin Climate Equity Plan which aims to equitably reach net-zero community-wide greenhouse gas emissions by 2040.  </a:t>
            </a:r>
          </a:p>
          <a:p>
            <a:r>
              <a:rPr lang="en-US"/>
              <a:t>This plan, created by the Office of Sustainability, acknowledges that climate change affects everyone, but that the impacts are not felt equally among communities and Austin is committed to reducing greenhouse gas emissions to preserve a livable climate for all.</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5E718-FF6A-4907-9B11-43562658BE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8443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9</a:t>
            </a:fld>
            <a:endParaRPr lang="en-US"/>
          </a:p>
        </p:txBody>
      </p:sp>
    </p:spTree>
    <p:extLst>
      <p:ext uri="{BB962C8B-B14F-4D97-AF65-F5344CB8AC3E}">
        <p14:creationId xmlns:p14="http://schemas.microsoft.com/office/powerpoint/2010/main" val="3965846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10</a:t>
            </a:fld>
            <a:endParaRPr lang="en-US"/>
          </a:p>
        </p:txBody>
      </p:sp>
    </p:spTree>
    <p:extLst>
      <p:ext uri="{BB962C8B-B14F-4D97-AF65-F5344CB8AC3E}">
        <p14:creationId xmlns:p14="http://schemas.microsoft.com/office/powerpoint/2010/main" val="1831667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11</a:t>
            </a:fld>
            <a:endParaRPr lang="en-US"/>
          </a:p>
        </p:txBody>
      </p:sp>
    </p:spTree>
    <p:extLst>
      <p:ext uri="{BB962C8B-B14F-4D97-AF65-F5344CB8AC3E}">
        <p14:creationId xmlns:p14="http://schemas.microsoft.com/office/powerpoint/2010/main" val="1154122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12</a:t>
            </a:fld>
            <a:endParaRPr lang="en-US"/>
          </a:p>
        </p:txBody>
      </p:sp>
    </p:spTree>
    <p:extLst>
      <p:ext uri="{BB962C8B-B14F-4D97-AF65-F5344CB8AC3E}">
        <p14:creationId xmlns:p14="http://schemas.microsoft.com/office/powerpoint/2010/main" val="1038084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13</a:t>
            </a:fld>
            <a:endParaRPr lang="en-US"/>
          </a:p>
        </p:txBody>
      </p:sp>
    </p:spTree>
    <p:extLst>
      <p:ext uri="{BB962C8B-B14F-4D97-AF65-F5344CB8AC3E}">
        <p14:creationId xmlns:p14="http://schemas.microsoft.com/office/powerpoint/2010/main" val="1877311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14</a:t>
            </a:fld>
            <a:endParaRPr lang="en-US"/>
          </a:p>
        </p:txBody>
      </p:sp>
    </p:spTree>
    <p:extLst>
      <p:ext uri="{BB962C8B-B14F-4D97-AF65-F5344CB8AC3E}">
        <p14:creationId xmlns:p14="http://schemas.microsoft.com/office/powerpoint/2010/main" val="2600688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15</a:t>
            </a:fld>
            <a:endParaRPr lang="en-US"/>
          </a:p>
        </p:txBody>
      </p:sp>
    </p:spTree>
    <p:extLst>
      <p:ext uri="{BB962C8B-B14F-4D97-AF65-F5344CB8AC3E}">
        <p14:creationId xmlns:p14="http://schemas.microsoft.com/office/powerpoint/2010/main" val="3075439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16</a:t>
            </a:fld>
            <a:endParaRPr lang="en-US"/>
          </a:p>
        </p:txBody>
      </p:sp>
    </p:spTree>
    <p:extLst>
      <p:ext uri="{BB962C8B-B14F-4D97-AF65-F5344CB8AC3E}">
        <p14:creationId xmlns:p14="http://schemas.microsoft.com/office/powerpoint/2010/main" val="2031539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17</a:t>
            </a:fld>
            <a:endParaRPr lang="en-US"/>
          </a:p>
        </p:txBody>
      </p:sp>
    </p:spTree>
    <p:extLst>
      <p:ext uri="{BB962C8B-B14F-4D97-AF65-F5344CB8AC3E}">
        <p14:creationId xmlns:p14="http://schemas.microsoft.com/office/powerpoint/2010/main" val="3328649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18</a:t>
            </a:fld>
            <a:endParaRPr lang="en-US"/>
          </a:p>
        </p:txBody>
      </p:sp>
    </p:spTree>
    <p:extLst>
      <p:ext uri="{BB962C8B-B14F-4D97-AF65-F5344CB8AC3E}">
        <p14:creationId xmlns:p14="http://schemas.microsoft.com/office/powerpoint/2010/main" val="2748539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19</a:t>
            </a:fld>
            <a:endParaRPr lang="en-US"/>
          </a:p>
        </p:txBody>
      </p:sp>
    </p:spTree>
    <p:extLst>
      <p:ext uri="{BB962C8B-B14F-4D97-AF65-F5344CB8AC3E}">
        <p14:creationId xmlns:p14="http://schemas.microsoft.com/office/powerpoint/2010/main" val="1301316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important and often unknown commitment: </a:t>
            </a:r>
          </a:p>
          <a:p>
            <a:r>
              <a:rPr lang="en-US"/>
              <a:t>The City of Austin is also committed to </a:t>
            </a:r>
            <a:r>
              <a:rPr lang="en-US" b="1"/>
              <a:t>reducing and eliminating single-use plastics. </a:t>
            </a:r>
            <a:endParaRPr lang="en-US">
              <a:cs typeface="Calibri"/>
            </a:endParaRPr>
          </a:p>
          <a:p>
            <a:endParaRPr lang="en-US" b="1"/>
          </a:p>
          <a:p>
            <a:r>
              <a:rPr lang="en-US"/>
              <a:t>In 2018 and in 2020 the City signed commitments with two organizations: the Ellen MacArthur Foundation’s New Plastics Economy Global Commitment and the U.S. Plastics Pact. We are working together with businesses, non-profits, governments, and research institutions to create a more circular economy for plastics.</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5E718-FF6A-4907-9B11-43562658BE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336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8C8B6-5E51-43A9-BBC2-94C1C9476EA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1161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22</a:t>
            </a:fld>
            <a:endParaRPr lang="en-US"/>
          </a:p>
        </p:txBody>
      </p:sp>
    </p:spTree>
    <p:extLst>
      <p:ext uri="{BB962C8B-B14F-4D97-AF65-F5344CB8AC3E}">
        <p14:creationId xmlns:p14="http://schemas.microsoft.com/office/powerpoint/2010/main" val="1636253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23</a:t>
            </a:fld>
            <a:endParaRPr lang="en-US"/>
          </a:p>
        </p:txBody>
      </p:sp>
    </p:spTree>
    <p:extLst>
      <p:ext uri="{BB962C8B-B14F-4D97-AF65-F5344CB8AC3E}">
        <p14:creationId xmlns:p14="http://schemas.microsoft.com/office/powerpoint/2010/main" val="2853053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Barton Creek Greenbelt named as Leave No Trace 2020 Hotspot </a:t>
            </a:r>
          </a:p>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24</a:t>
            </a:fld>
            <a:endParaRPr lang="en-US"/>
          </a:p>
        </p:txBody>
      </p:sp>
    </p:spTree>
    <p:extLst>
      <p:ext uri="{BB962C8B-B14F-4D97-AF65-F5344CB8AC3E}">
        <p14:creationId xmlns:p14="http://schemas.microsoft.com/office/powerpoint/2010/main" val="407051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pictures on this screen show the standard colors for each type of interior container at the city</a:t>
            </a:r>
            <a:endParaRPr lang="en-US" dirty="0">
              <a:cs typeface="Calibri"/>
            </a:endParaRPr>
          </a:p>
          <a:p>
            <a:endParaRPr lang="en-US" dirty="0"/>
          </a:p>
          <a:p>
            <a:r>
              <a:rPr lang="en-US" dirty="0"/>
              <a:t>Brown, grey or black for landfill, </a:t>
            </a:r>
          </a:p>
          <a:p>
            <a:r>
              <a:rPr lang="en-US" dirty="0"/>
              <a:t>blue for recycling, </a:t>
            </a:r>
          </a:p>
          <a:p>
            <a:r>
              <a:rPr lang="en-US" dirty="0"/>
              <a:t>and green for compost</a:t>
            </a:r>
          </a:p>
          <a:p>
            <a:endParaRPr lang="en-US" dirty="0"/>
          </a:p>
          <a:p>
            <a:r>
              <a:rPr lang="en-US" dirty="0"/>
              <a:t>In some office buildings where you may only have gray/silver containers for trash and recycling, always be sure to place the proper decal and sign on and around the bin</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D45E718-FF6A-4907-9B11-43562658BED2}" type="slidenum">
              <a:rPr lang="en-US" smtClean="0"/>
              <a:t>25</a:t>
            </a:fld>
            <a:endParaRPr lang="en-US"/>
          </a:p>
        </p:txBody>
      </p:sp>
    </p:spTree>
    <p:extLst>
      <p:ext uri="{BB962C8B-B14F-4D97-AF65-F5344CB8AC3E}">
        <p14:creationId xmlns:p14="http://schemas.microsoft.com/office/powerpoint/2010/main" val="2277581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pictures on this screen show the standard signage for interior containers at the city</a:t>
            </a:r>
            <a:endParaRPr lang="en-US">
              <a:cs typeface="Calibri"/>
            </a:endParaRPr>
          </a:p>
          <a:p>
            <a:endParaRPr lang="en-US"/>
          </a:p>
          <a:p>
            <a:r>
              <a:rPr lang="en-US"/>
              <a:t>You can download these signs at https://cityspace.austintexas.gov/Policies-Procedures/Zero-Waste-at-City-Facilities</a:t>
            </a:r>
          </a:p>
          <a:p>
            <a:endParaRPr lang="en-US"/>
          </a:p>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5E718-FF6A-4907-9B11-43562658BE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4343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Barton Creek Greenbelt named as Leave No Trace 2020 Hotspot </a:t>
            </a:r>
          </a:p>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27</a:t>
            </a:fld>
            <a:endParaRPr lang="en-US"/>
          </a:p>
        </p:txBody>
      </p:sp>
    </p:spTree>
    <p:extLst>
      <p:ext uri="{BB962C8B-B14F-4D97-AF65-F5344CB8AC3E}">
        <p14:creationId xmlns:p14="http://schemas.microsoft.com/office/powerpoint/2010/main" val="18996869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Barton Creek Greenbelt named as Leave No Trace 2020 Hotspot </a:t>
            </a:r>
          </a:p>
          <a:p>
            <a:endParaRPr lang="en-US" dirty="0"/>
          </a:p>
        </p:txBody>
      </p:sp>
      <p:sp>
        <p:nvSpPr>
          <p:cNvPr id="4" name="Slide Number Placeholder 3"/>
          <p:cNvSpPr>
            <a:spLocks noGrp="1"/>
          </p:cNvSpPr>
          <p:nvPr>
            <p:ph type="sldNum" sz="quarter" idx="5"/>
          </p:nvPr>
        </p:nvSpPr>
        <p:spPr/>
        <p:txBody>
          <a:bodyPr/>
          <a:lstStyle/>
          <a:p>
            <a:fld id="{3B28C8B6-5E51-43A9-BBC2-94C1C9476EA1}" type="slidenum">
              <a:rPr lang="en-US" smtClean="0"/>
              <a:t>28</a:t>
            </a:fld>
            <a:endParaRPr lang="en-US"/>
          </a:p>
        </p:txBody>
      </p:sp>
    </p:spTree>
    <p:extLst>
      <p:ext uri="{BB962C8B-B14F-4D97-AF65-F5344CB8AC3E}">
        <p14:creationId xmlns:p14="http://schemas.microsoft.com/office/powerpoint/2010/main" val="3657718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FAA60-9C41-5FC6-4710-3E5B260FC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8D48D-236C-09C0-732F-D34664775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3EDAE-2D26-BB55-1685-619F2532C764}"/>
              </a:ext>
            </a:extLst>
          </p:cNvPr>
          <p:cNvSpPr>
            <a:spLocks noGrp="1"/>
          </p:cNvSpPr>
          <p:nvPr>
            <p:ph type="body" idx="1"/>
          </p:nvPr>
        </p:nvSpPr>
        <p:spPr/>
        <p:txBody>
          <a:bodyPr/>
          <a:lstStyle/>
          <a:p>
            <a:r>
              <a:rPr lang="en-US" sz="1200" i="1" dirty="0">
                <a:solidFill>
                  <a:srgbClr val="3A5D3A"/>
                </a:solidFill>
                <a:latin typeface="Roboto" panose="02000000000000000000" pitchFamily="2" charset="0"/>
                <a:ea typeface="Roboto" panose="02000000000000000000" pitchFamily="2" charset="0"/>
                <a:cs typeface="Roboto" panose="02000000000000000000" pitchFamily="2" charset="0"/>
              </a:rPr>
              <a:t>Sort 10 items, subtract </a:t>
            </a:r>
          </a:p>
        </p:txBody>
      </p:sp>
      <p:sp>
        <p:nvSpPr>
          <p:cNvPr id="4" name="Slide Number Placeholder 3">
            <a:extLst>
              <a:ext uri="{FF2B5EF4-FFF2-40B4-BE49-F238E27FC236}">
                <a16:creationId xmlns:a16="http://schemas.microsoft.com/office/drawing/2014/main" id="{F93564FB-4910-7626-A265-8952194C9916}"/>
              </a:ext>
            </a:extLst>
          </p:cNvPr>
          <p:cNvSpPr>
            <a:spLocks noGrp="1"/>
          </p:cNvSpPr>
          <p:nvPr>
            <p:ph type="sldNum" sz="quarter" idx="5"/>
          </p:nvPr>
        </p:nvSpPr>
        <p:spPr/>
        <p:txBody>
          <a:bodyPr/>
          <a:lstStyle/>
          <a:p>
            <a:fld id="{1D45E718-FF6A-4907-9B11-43562658BED2}" type="slidenum">
              <a:rPr lang="en-US" smtClean="0"/>
              <a:t>29</a:t>
            </a:fld>
            <a:endParaRPr lang="en-US"/>
          </a:p>
        </p:txBody>
      </p:sp>
    </p:spTree>
    <p:extLst>
      <p:ext uri="{BB962C8B-B14F-4D97-AF65-F5344CB8AC3E}">
        <p14:creationId xmlns:p14="http://schemas.microsoft.com/office/powerpoint/2010/main" val="3045318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FAA60-9C41-5FC6-4710-3E5B260FC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8D48D-236C-09C0-732F-D34664775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3EDAE-2D26-BB55-1685-619F2532C764}"/>
              </a:ext>
            </a:extLst>
          </p:cNvPr>
          <p:cNvSpPr>
            <a:spLocks noGrp="1"/>
          </p:cNvSpPr>
          <p:nvPr>
            <p:ph type="body" idx="1"/>
          </p:nvPr>
        </p:nvSpPr>
        <p:spPr/>
        <p:txBody>
          <a:bodyPr/>
          <a:lstStyle/>
          <a:p>
            <a:r>
              <a:rPr lang="en-US" sz="1200" i="1" dirty="0">
                <a:solidFill>
                  <a:srgbClr val="3A5D3A"/>
                </a:solidFill>
                <a:latin typeface="Roboto" panose="02000000000000000000" pitchFamily="2" charset="0"/>
                <a:ea typeface="Roboto" panose="02000000000000000000" pitchFamily="2" charset="0"/>
                <a:cs typeface="Roboto" panose="02000000000000000000" pitchFamily="2" charset="0"/>
              </a:rPr>
              <a:t>Sort 10 items, subtract </a:t>
            </a:r>
          </a:p>
        </p:txBody>
      </p:sp>
      <p:sp>
        <p:nvSpPr>
          <p:cNvPr id="4" name="Slide Number Placeholder 3">
            <a:extLst>
              <a:ext uri="{FF2B5EF4-FFF2-40B4-BE49-F238E27FC236}">
                <a16:creationId xmlns:a16="http://schemas.microsoft.com/office/drawing/2014/main" id="{F93564FB-4910-7626-A265-8952194C9916}"/>
              </a:ext>
            </a:extLst>
          </p:cNvPr>
          <p:cNvSpPr>
            <a:spLocks noGrp="1"/>
          </p:cNvSpPr>
          <p:nvPr>
            <p:ph type="sldNum" sz="quarter" idx="5"/>
          </p:nvPr>
        </p:nvSpPr>
        <p:spPr/>
        <p:txBody>
          <a:bodyPr/>
          <a:lstStyle/>
          <a:p>
            <a:fld id="{1D45E718-FF6A-4907-9B11-43562658BED2}" type="slidenum">
              <a:rPr lang="en-US" smtClean="0"/>
              <a:t>30</a:t>
            </a:fld>
            <a:endParaRPr lang="en-US"/>
          </a:p>
        </p:txBody>
      </p:sp>
    </p:spTree>
    <p:extLst>
      <p:ext uri="{BB962C8B-B14F-4D97-AF65-F5344CB8AC3E}">
        <p14:creationId xmlns:p14="http://schemas.microsoft.com/office/powerpoint/2010/main" val="3378419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FAA60-9C41-5FC6-4710-3E5B260FC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8D48D-236C-09C0-732F-D34664775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3EDAE-2D26-BB55-1685-619F2532C764}"/>
              </a:ext>
            </a:extLst>
          </p:cNvPr>
          <p:cNvSpPr>
            <a:spLocks noGrp="1"/>
          </p:cNvSpPr>
          <p:nvPr>
            <p:ph type="body" idx="1"/>
          </p:nvPr>
        </p:nvSpPr>
        <p:spPr/>
        <p:txBody>
          <a:bodyPr/>
          <a:lstStyle/>
          <a:p>
            <a:r>
              <a:rPr lang="en-US" sz="1200" i="1" dirty="0">
                <a:solidFill>
                  <a:srgbClr val="3A5D3A"/>
                </a:solidFill>
                <a:latin typeface="Roboto" panose="02000000000000000000" pitchFamily="2" charset="0"/>
                <a:ea typeface="Roboto" panose="02000000000000000000" pitchFamily="2" charset="0"/>
                <a:cs typeface="Roboto" panose="02000000000000000000" pitchFamily="2" charset="0"/>
              </a:rPr>
              <a:t>Sort 10 items, subtract </a:t>
            </a:r>
          </a:p>
        </p:txBody>
      </p:sp>
      <p:sp>
        <p:nvSpPr>
          <p:cNvPr id="4" name="Slide Number Placeholder 3">
            <a:extLst>
              <a:ext uri="{FF2B5EF4-FFF2-40B4-BE49-F238E27FC236}">
                <a16:creationId xmlns:a16="http://schemas.microsoft.com/office/drawing/2014/main" id="{F93564FB-4910-7626-A265-8952194C9916}"/>
              </a:ext>
            </a:extLst>
          </p:cNvPr>
          <p:cNvSpPr>
            <a:spLocks noGrp="1"/>
          </p:cNvSpPr>
          <p:nvPr>
            <p:ph type="sldNum" sz="quarter" idx="5"/>
          </p:nvPr>
        </p:nvSpPr>
        <p:spPr/>
        <p:txBody>
          <a:bodyPr/>
          <a:lstStyle/>
          <a:p>
            <a:fld id="{1D45E718-FF6A-4907-9B11-43562658BED2}" type="slidenum">
              <a:rPr lang="en-US" smtClean="0"/>
              <a:t>31</a:t>
            </a:fld>
            <a:endParaRPr lang="en-US"/>
          </a:p>
        </p:txBody>
      </p:sp>
    </p:spTree>
    <p:extLst>
      <p:ext uri="{BB962C8B-B14F-4D97-AF65-F5344CB8AC3E}">
        <p14:creationId xmlns:p14="http://schemas.microsoft.com/office/powerpoint/2010/main" val="493397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FAA60-9C41-5FC6-4710-3E5B260FC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8D48D-236C-09C0-732F-D34664775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3EDAE-2D26-BB55-1685-619F2532C764}"/>
              </a:ext>
            </a:extLst>
          </p:cNvPr>
          <p:cNvSpPr>
            <a:spLocks noGrp="1"/>
          </p:cNvSpPr>
          <p:nvPr>
            <p:ph type="body" idx="1"/>
          </p:nvPr>
        </p:nvSpPr>
        <p:spPr/>
        <p:txBody>
          <a:bodyPr/>
          <a:lstStyle/>
          <a:p>
            <a:r>
              <a:rPr lang="en-US" sz="1200" i="1" dirty="0">
                <a:solidFill>
                  <a:srgbClr val="3A5D3A"/>
                </a:solidFill>
                <a:latin typeface="Roboto" panose="02000000000000000000" pitchFamily="2" charset="0"/>
                <a:ea typeface="Roboto" panose="02000000000000000000" pitchFamily="2" charset="0"/>
                <a:cs typeface="Roboto" panose="02000000000000000000" pitchFamily="2" charset="0"/>
              </a:rPr>
              <a:t>Sort 10 items, subtract </a:t>
            </a:r>
          </a:p>
        </p:txBody>
      </p:sp>
      <p:sp>
        <p:nvSpPr>
          <p:cNvPr id="4" name="Slide Number Placeholder 3">
            <a:extLst>
              <a:ext uri="{FF2B5EF4-FFF2-40B4-BE49-F238E27FC236}">
                <a16:creationId xmlns:a16="http://schemas.microsoft.com/office/drawing/2014/main" id="{F93564FB-4910-7626-A265-8952194C9916}"/>
              </a:ext>
            </a:extLst>
          </p:cNvPr>
          <p:cNvSpPr>
            <a:spLocks noGrp="1"/>
          </p:cNvSpPr>
          <p:nvPr>
            <p:ph type="sldNum" sz="quarter" idx="5"/>
          </p:nvPr>
        </p:nvSpPr>
        <p:spPr/>
        <p:txBody>
          <a:bodyPr/>
          <a:lstStyle/>
          <a:p>
            <a:fld id="{1D45E718-FF6A-4907-9B11-43562658BED2}" type="slidenum">
              <a:rPr lang="en-US" smtClean="0"/>
              <a:t>32</a:t>
            </a:fld>
            <a:endParaRPr lang="en-US"/>
          </a:p>
        </p:txBody>
      </p:sp>
    </p:spTree>
    <p:extLst>
      <p:ext uri="{BB962C8B-B14F-4D97-AF65-F5344CB8AC3E}">
        <p14:creationId xmlns:p14="http://schemas.microsoft.com/office/powerpoint/2010/main" val="39033253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ED876-78D7-ABDE-6399-F25B48AD81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95F8D-5F77-D099-9F6F-0939CB00FC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73D66A-FF94-5C3F-CAA8-B9587B11D1A3}"/>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423C3A5E-48A0-DC85-5B37-69782DDA7F6B}"/>
              </a:ext>
            </a:extLst>
          </p:cNvPr>
          <p:cNvSpPr>
            <a:spLocks noGrp="1"/>
          </p:cNvSpPr>
          <p:nvPr>
            <p:ph type="sldNum" sz="quarter" idx="5"/>
          </p:nvPr>
        </p:nvSpPr>
        <p:spPr/>
        <p:txBody>
          <a:bodyPr/>
          <a:lstStyle/>
          <a:p>
            <a:fld id="{CB2C9976-2C92-42F6-AFA3-0249AC75EBC8}" type="slidenum">
              <a:rPr lang="en-US" smtClean="0"/>
              <a:t>66</a:t>
            </a:fld>
            <a:endParaRPr lang="en-US"/>
          </a:p>
        </p:txBody>
      </p:sp>
    </p:spTree>
    <p:extLst>
      <p:ext uri="{BB962C8B-B14F-4D97-AF65-F5344CB8AC3E}">
        <p14:creationId xmlns:p14="http://schemas.microsoft.com/office/powerpoint/2010/main" val="34797911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8.svg"/><Relationship Id="rId2" Type="http://schemas.openxmlformats.org/officeDocument/2006/relationships/image" Target="../media/image7.png"/><Relationship Id="rId1" Type="http://schemas.openxmlformats.org/officeDocument/2006/relationships/slideMaster" Target="../slideMasters/slideMaster6.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A0EC0-2083-4FDD-B841-F3755C62DC31}"/>
              </a:ext>
            </a:extLst>
          </p:cNvPr>
          <p:cNvSpPr>
            <a:spLocks noGrp="1"/>
          </p:cNvSpPr>
          <p:nvPr>
            <p:ph type="ctrTitle"/>
          </p:nvPr>
        </p:nvSpPr>
        <p:spPr>
          <a:xfrm>
            <a:off x="1524000" y="1680831"/>
            <a:ext cx="9144000" cy="2387600"/>
          </a:xfrm>
        </p:spPr>
        <p:txBody>
          <a:bodyPr anchor="b">
            <a:normAutofit/>
          </a:bodyPr>
          <a:lstStyle>
            <a:lvl1pPr algn="ctr">
              <a:defRPr sz="4125" baseline="0">
                <a:solidFill>
                  <a:srgbClr val="4D4D4F"/>
                </a:solidFill>
                <a:latin typeface="Futura Md BT" panose="020B0500000000000000"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EB7896D4-2426-407C-AB86-8CCBA101E95D}"/>
              </a:ext>
            </a:extLst>
          </p:cNvPr>
          <p:cNvSpPr>
            <a:spLocks noGrp="1"/>
          </p:cNvSpPr>
          <p:nvPr>
            <p:ph type="subTitle" idx="1"/>
          </p:nvPr>
        </p:nvSpPr>
        <p:spPr>
          <a:xfrm>
            <a:off x="1524000" y="4160506"/>
            <a:ext cx="9144000" cy="1655762"/>
          </a:xfrm>
        </p:spPr>
        <p:txBody>
          <a:bodyPr/>
          <a:lstStyle>
            <a:lvl1pPr marL="0" indent="0" algn="ctr">
              <a:buNone/>
              <a:defRPr sz="1800" baseline="0">
                <a:solidFill>
                  <a:srgbClr val="4D4D4F"/>
                </a:solidFill>
                <a:latin typeface="Futura Lt BT" panose="020B04020202040203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584E411-757D-4DBA-A8EF-811B7589BEC7}"/>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5" name="Footer Placeholder 4">
            <a:extLst>
              <a:ext uri="{FF2B5EF4-FFF2-40B4-BE49-F238E27FC236}">
                <a16:creationId xmlns:a16="http://schemas.microsoft.com/office/drawing/2014/main" id="{2B29D01A-57B1-44BF-9AE3-EE18B99625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E189FC-9414-4A5B-8931-BDD386512596}"/>
              </a:ext>
            </a:extLst>
          </p:cNvPr>
          <p:cNvSpPr>
            <a:spLocks noGrp="1"/>
          </p:cNvSpPr>
          <p:nvPr>
            <p:ph type="sldNum" sz="quarter" idx="12"/>
          </p:nvPr>
        </p:nvSpPr>
        <p:spPr/>
        <p:txBody>
          <a:bodyPr/>
          <a:lstStyle/>
          <a:p>
            <a:fld id="{69816427-8F4B-4A39-9150-849D5664E153}" type="slidenum">
              <a:rPr lang="en-US" smtClean="0"/>
              <a:t>‹#›</a:t>
            </a:fld>
            <a:endParaRPr lang="en-US"/>
          </a:p>
        </p:txBody>
      </p:sp>
      <p:sp>
        <p:nvSpPr>
          <p:cNvPr id="7" name="Rectangle 6"/>
          <p:cNvSpPr/>
          <p:nvPr/>
        </p:nvSpPr>
        <p:spPr>
          <a:xfrm>
            <a:off x="0" y="0"/>
            <a:ext cx="12192000" cy="128293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solidFill>
                <a:srgbClr val="CCCCCC"/>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48684"/>
            <a:ext cx="12192000" cy="176426"/>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4255" y="125513"/>
            <a:ext cx="1003491" cy="1003490"/>
          </a:xfrm>
          <a:prstGeom prst="rect">
            <a:avLst/>
          </a:prstGeom>
        </p:spPr>
      </p:pic>
    </p:spTree>
    <p:extLst>
      <p:ext uri="{BB962C8B-B14F-4D97-AF65-F5344CB8AC3E}">
        <p14:creationId xmlns:p14="http://schemas.microsoft.com/office/powerpoint/2010/main" val="1875041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0C86B-CBB7-48D3-84F4-27984E5EAF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F5A77D-F92D-4C4B-9D19-0EEFBE2F8E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BBBA3C-4024-402D-8B36-2A46DA547499}"/>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5" name="Footer Placeholder 4">
            <a:extLst>
              <a:ext uri="{FF2B5EF4-FFF2-40B4-BE49-F238E27FC236}">
                <a16:creationId xmlns:a16="http://schemas.microsoft.com/office/drawing/2014/main" id="{DE7CBDBB-DCC6-4D0D-A5FB-02343C4C11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934394-325A-4494-9BAC-90FE7806555A}"/>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1723526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7CB4E-F345-44B1-8D0A-7169748B3CA9}"/>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9EAEB1A-79BE-4246-9134-FEBE300161F1}"/>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0738E8-C4C8-4069-BE4D-BE216DF89700}"/>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5" name="Footer Placeholder 4">
            <a:extLst>
              <a:ext uri="{FF2B5EF4-FFF2-40B4-BE49-F238E27FC236}">
                <a16:creationId xmlns:a16="http://schemas.microsoft.com/office/drawing/2014/main" id="{3004F934-B0D9-4EAE-A86A-452FA0929B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B5D7C4-649D-4E05-A392-FBFC89A58BDB}"/>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419678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57906-CE97-4714-AD70-C4277A260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7DC8B3-DE04-4014-B1C6-AD363005CB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6A25D0-FFFB-4DA9-BC88-B9840D5EDA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9589A6-F3E8-495B-A249-392C00459E98}"/>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6" name="Footer Placeholder 5">
            <a:extLst>
              <a:ext uri="{FF2B5EF4-FFF2-40B4-BE49-F238E27FC236}">
                <a16:creationId xmlns:a16="http://schemas.microsoft.com/office/drawing/2014/main" id="{FFD28D96-7446-452D-A9D1-455D4F7AE2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852CC4-0886-49B4-9A52-9FDE054D0922}"/>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4082545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D84DF-2482-4144-9A54-2546E59271D6}"/>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4CB967-BE27-4D8B-8E6E-269454F6679C}"/>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AE1ED75-774F-4F07-8845-509B00AFEBE3}"/>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011873-766F-44D2-8FAE-9ECA787A2C14}"/>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D445DAE-86D8-4094-B636-68A83F81B81E}"/>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FF9B63-47DA-4902-A29A-0B8C30F19029}"/>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8" name="Footer Placeholder 7">
            <a:extLst>
              <a:ext uri="{FF2B5EF4-FFF2-40B4-BE49-F238E27FC236}">
                <a16:creationId xmlns:a16="http://schemas.microsoft.com/office/drawing/2014/main" id="{8432CBED-E630-4E8C-A8AC-5F26C34244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2668C4-09C3-4602-A67A-6E287E3E8B50}"/>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1492209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CE38-B87B-4452-9A0A-3B7ED58579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A2924D-21C6-4BB0-9F73-04140DA4159C}"/>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4" name="Footer Placeholder 3">
            <a:extLst>
              <a:ext uri="{FF2B5EF4-FFF2-40B4-BE49-F238E27FC236}">
                <a16:creationId xmlns:a16="http://schemas.microsoft.com/office/drawing/2014/main" id="{6C57D82A-2386-4492-86A5-BA3AF58242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E7B006-CDF0-458A-A799-4B22BCCC17CD}"/>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308903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05536A-CBE5-47DA-97AC-18585679ADDF}"/>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3" name="Footer Placeholder 2">
            <a:extLst>
              <a:ext uri="{FF2B5EF4-FFF2-40B4-BE49-F238E27FC236}">
                <a16:creationId xmlns:a16="http://schemas.microsoft.com/office/drawing/2014/main" id="{A99D13DB-97E6-4EBC-A6AA-291A450111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12BA56-E59F-478C-BFFF-361648672D61}"/>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3907435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29718-4DAB-45AA-B478-8DE4BC2059A5}"/>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55045BE-CAFD-4988-A0C8-6FB6DEFA7D75}"/>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6E122F-0166-49B1-B853-63F316D642A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C0ABCC3-1254-43B7-9CA7-A81CF2CC0406}"/>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6" name="Footer Placeholder 5">
            <a:extLst>
              <a:ext uri="{FF2B5EF4-FFF2-40B4-BE49-F238E27FC236}">
                <a16:creationId xmlns:a16="http://schemas.microsoft.com/office/drawing/2014/main" id="{18583A3D-31A7-4480-8BCB-31E4E8988C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FF5F4-F7B2-4DC8-B2EF-257859307E0A}"/>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943287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3B7CF-5902-4168-A33E-3C720EF0CAEE}"/>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978BC9B-2D2F-4526-8943-C18FAD78CB19}"/>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857DDF74-E3AE-46D9-933E-25A39FA4BFEC}"/>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21B4531-D48A-49B3-ACAB-7D2F3BD284B8}"/>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6" name="Footer Placeholder 5">
            <a:extLst>
              <a:ext uri="{FF2B5EF4-FFF2-40B4-BE49-F238E27FC236}">
                <a16:creationId xmlns:a16="http://schemas.microsoft.com/office/drawing/2014/main" id="{166FA462-84AC-47B8-AA54-39E0D0D287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64047B-8268-4910-85D9-D2E48CB056D6}"/>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142402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29EF7-E00C-43B6-8B4A-5916383E5E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AF8AE1-6238-47C8-A642-ECCD4EF5C7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01F795-9680-499A-BF7D-D90B425EEB30}"/>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5" name="Footer Placeholder 4">
            <a:extLst>
              <a:ext uri="{FF2B5EF4-FFF2-40B4-BE49-F238E27FC236}">
                <a16:creationId xmlns:a16="http://schemas.microsoft.com/office/drawing/2014/main" id="{AE399EAC-BB8A-4714-BE44-63C53F6510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7D26D5-A25D-4300-A609-4EE390350FD1}"/>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403525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AFD825-688F-470B-9ACF-4619224C87D6}"/>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B46EBB-112F-49E8-A48B-F585B6E042B9}"/>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91F6E-FBFC-451E-B332-6ED68A0AF197}"/>
              </a:ext>
            </a:extLst>
          </p:cNvPr>
          <p:cNvSpPr>
            <a:spLocks noGrp="1"/>
          </p:cNvSpPr>
          <p:nvPr>
            <p:ph type="dt" sz="half" idx="10"/>
          </p:nvPr>
        </p:nvSpPr>
        <p:spPr/>
        <p:txBody>
          <a:bodyPr/>
          <a:lstStyle/>
          <a:p>
            <a:fld id="{68A5A730-8E42-4F1A-9C93-FDD609784FE9}" type="datetimeFigureOut">
              <a:rPr lang="en-US" smtClean="0"/>
              <a:t>3/5/2025</a:t>
            </a:fld>
            <a:endParaRPr lang="en-US"/>
          </a:p>
        </p:txBody>
      </p:sp>
      <p:sp>
        <p:nvSpPr>
          <p:cNvPr id="5" name="Footer Placeholder 4">
            <a:extLst>
              <a:ext uri="{FF2B5EF4-FFF2-40B4-BE49-F238E27FC236}">
                <a16:creationId xmlns:a16="http://schemas.microsoft.com/office/drawing/2014/main" id="{2319C0C2-307C-4517-8D48-006C3A22B2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B983B-A753-4079-85D0-787E08320A1E}"/>
              </a:ext>
            </a:extLst>
          </p:cNvPr>
          <p:cNvSpPr>
            <a:spLocks noGrp="1"/>
          </p:cNvSpPr>
          <p:nvPr>
            <p:ph type="sldNum" sz="quarter" idx="12"/>
          </p:nvPr>
        </p:nvSpPr>
        <p:spPr/>
        <p:txBody>
          <a:bodyPr/>
          <a:lstStyle/>
          <a:p>
            <a:fld id="{69816427-8F4B-4A39-9150-849D5664E153}" type="slidenum">
              <a:rPr lang="en-US" smtClean="0"/>
              <a:t>‹#›</a:t>
            </a:fld>
            <a:endParaRPr lang="en-US"/>
          </a:p>
        </p:txBody>
      </p:sp>
    </p:spTree>
    <p:extLst>
      <p:ext uri="{BB962C8B-B14F-4D97-AF65-F5344CB8AC3E}">
        <p14:creationId xmlns:p14="http://schemas.microsoft.com/office/powerpoint/2010/main" val="177462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ontent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7019" t="29022" r="17328" b="-1"/>
          <a:stretch/>
        </p:blipFill>
        <p:spPr>
          <a:xfrm>
            <a:off x="-17669" y="-26503"/>
            <a:ext cx="12209671" cy="1444142"/>
          </a:xfrm>
          <a:prstGeom prst="rect">
            <a:avLst/>
          </a:prstGeom>
        </p:spPr>
      </p:pic>
      <p:sp>
        <p:nvSpPr>
          <p:cNvPr id="20" name="Title 19"/>
          <p:cNvSpPr>
            <a:spLocks noGrp="1"/>
          </p:cNvSpPr>
          <p:nvPr>
            <p:ph type="title"/>
          </p:nvPr>
        </p:nvSpPr>
        <p:spPr>
          <a:xfrm>
            <a:off x="609600" y="-26502"/>
            <a:ext cx="10972800" cy="1113180"/>
          </a:xfrm>
        </p:spPr>
        <p:txBody>
          <a:bodyPr>
            <a:normAutofit/>
          </a:bodyPr>
          <a:lstStyle>
            <a:lvl1pPr>
              <a:defRPr sz="2700" b="1">
                <a:solidFill>
                  <a:schemeClr val="bg1"/>
                </a:solidFill>
              </a:defRPr>
            </a:lvl1pPr>
          </a:lstStyle>
          <a:p>
            <a:r>
              <a:rPr lang="en-US"/>
              <a:t>Click to edit Master title style</a:t>
            </a:r>
          </a:p>
        </p:txBody>
      </p:sp>
      <p:pic>
        <p:nvPicPr>
          <p:cNvPr id="7" name="Picture 6" descr="KAB_wordmark_red.eps"/>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700" y="6472959"/>
            <a:ext cx="1333925" cy="265341"/>
          </a:xfrm>
          <a:prstGeom prst="rect">
            <a:avLst/>
          </a:prstGeom>
        </p:spPr>
      </p:pic>
      <p:sp>
        <p:nvSpPr>
          <p:cNvPr id="9" name="Text Placeholder 2"/>
          <p:cNvSpPr>
            <a:spLocks noGrp="1"/>
          </p:cNvSpPr>
          <p:nvPr>
            <p:ph idx="1"/>
          </p:nvPr>
        </p:nvSpPr>
        <p:spPr>
          <a:xfrm>
            <a:off x="605183" y="1417642"/>
            <a:ext cx="10981636" cy="4601629"/>
          </a:xfrm>
          <a:prstGeom prst="rect">
            <a:avLst/>
          </a:prstGeom>
        </p:spPr>
        <p:txBody>
          <a:bodyPr vert="horz" lIns="91440" tIns="45720" rIns="91440" bIns="45720" rtlCol="0">
            <a:normAutofit/>
          </a:bodyPr>
          <a:lstStyle>
            <a:lvl1pPr>
              <a:defRPr>
                <a:solidFill>
                  <a:schemeClr val="tx1">
                    <a:lumMod val="95000"/>
                    <a:lumOff val="5000"/>
                  </a:schemeClr>
                </a:solidFill>
              </a:defRPr>
            </a:lvl1pPr>
            <a:lvl2pPr>
              <a:defRPr>
                <a:solidFill>
                  <a:schemeClr val="tx1">
                    <a:lumMod val="95000"/>
                    <a:lumOff val="5000"/>
                  </a:schemeClr>
                </a:solidFill>
              </a:defRPr>
            </a:lvl2pPr>
            <a:lvl3pPr>
              <a:defRPr>
                <a:solidFill>
                  <a:schemeClr val="tx1">
                    <a:lumMod val="95000"/>
                    <a:lumOff val="5000"/>
                  </a:schemeClr>
                </a:solidFill>
              </a:defRPr>
            </a:lvl3pPr>
            <a:lvl4pPr>
              <a:defRPr>
                <a:solidFill>
                  <a:schemeClr val="tx1">
                    <a:lumMod val="95000"/>
                    <a:lumOff val="5000"/>
                  </a:schemeClr>
                </a:solidFill>
              </a:defRPr>
            </a:lvl4pPr>
            <a:lvl5pP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4964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Intr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lvl1pPr>
              <a:defRPr>
                <a:solidFill>
                  <a:schemeClr val="tx1">
                    <a:lumMod val="75000"/>
                    <a:lumOff val="25000"/>
                  </a:schemeClr>
                </a:solidFill>
                <a:latin typeface="+mn-lt"/>
              </a:defRPr>
            </a:lvl1pPr>
          </a:lstStyle>
          <a:p>
            <a:r>
              <a:rPr lang="en-US" dirty="0"/>
              <a:t>Click to edit Master title style</a:t>
            </a:r>
            <a:endParaRPr lang="en-CA" dirty="0"/>
          </a:p>
        </p:txBody>
      </p:sp>
      <p:sp>
        <p:nvSpPr>
          <p:cNvPr id="3" name="Content Placeholder 2"/>
          <p:cNvSpPr>
            <a:spLocks noGrp="1"/>
          </p:cNvSpPr>
          <p:nvPr>
            <p:ph idx="1"/>
          </p:nvPr>
        </p:nvSpPr>
        <p:spPr>
          <a:xfrm>
            <a:off x="838200" y="1325563"/>
            <a:ext cx="10515600" cy="4268903"/>
          </a:xfrm>
          <a:prstGeom prst="rect">
            <a:avLst/>
          </a:prstGeo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037479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resenta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16CE-D2ED-477A-850D-00128DBA5A00}"/>
              </a:ext>
            </a:extLst>
          </p:cNvPr>
          <p:cNvSpPr>
            <a:spLocks noGrp="1"/>
          </p:cNvSpPr>
          <p:nvPr>
            <p:ph type="title"/>
          </p:nvPr>
        </p:nvSpPr>
        <p:spPr>
          <a:xfrm>
            <a:off x="838200" y="3192086"/>
            <a:ext cx="10515600" cy="598554"/>
          </a:xfrm>
        </p:spPr>
        <p:txBody>
          <a:bodyPr/>
          <a:lstStyle/>
          <a:p>
            <a:r>
              <a:rPr lang="en-US" dirty="0"/>
              <a:t>Click to edit Master title style</a:t>
            </a:r>
          </a:p>
        </p:txBody>
      </p:sp>
      <p:sp>
        <p:nvSpPr>
          <p:cNvPr id="8" name="Text Placeholder 7">
            <a:extLst>
              <a:ext uri="{FF2B5EF4-FFF2-40B4-BE49-F238E27FC236}">
                <a16:creationId xmlns:a16="http://schemas.microsoft.com/office/drawing/2014/main" id="{0DCD7C76-C6CB-4677-8AE2-744F508A95E6}"/>
              </a:ext>
            </a:extLst>
          </p:cNvPr>
          <p:cNvSpPr>
            <a:spLocks noGrp="1"/>
          </p:cNvSpPr>
          <p:nvPr>
            <p:ph type="body" sz="quarter" idx="11"/>
          </p:nvPr>
        </p:nvSpPr>
        <p:spPr>
          <a:xfrm>
            <a:off x="831850" y="3849022"/>
            <a:ext cx="10548938" cy="423719"/>
          </a:xfrm>
        </p:spPr>
        <p:txBody>
          <a:bodyPr/>
          <a:lstStyle/>
          <a:p>
            <a:pPr lvl="0"/>
            <a:r>
              <a:rPr lang="en-US" dirty="0"/>
              <a:t>Click to edit Master text styles</a:t>
            </a:r>
          </a:p>
        </p:txBody>
      </p:sp>
    </p:spTree>
    <p:extLst>
      <p:ext uri="{BB962C8B-B14F-4D97-AF65-F5344CB8AC3E}">
        <p14:creationId xmlns:p14="http://schemas.microsoft.com/office/powerpoint/2010/main" val="4078231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Intr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77841"/>
            <a:ext cx="10515600" cy="1325563"/>
          </a:xfrm>
        </p:spPr>
        <p:txBody>
          <a:bodyPr/>
          <a:lstStyle>
            <a:lvl1pPr>
              <a:defRPr>
                <a:solidFill>
                  <a:schemeClr val="tx1">
                    <a:lumMod val="75000"/>
                    <a:lumOff val="25000"/>
                  </a:schemeClr>
                </a:solidFill>
              </a:defRPr>
            </a:lvl1pPr>
          </a:lstStyle>
          <a:p>
            <a:r>
              <a:rPr lang="en-US" dirty="0"/>
              <a:t>Click to edit Master title style</a:t>
            </a:r>
            <a:endParaRPr lang="en-CA" dirty="0"/>
          </a:p>
        </p:txBody>
      </p:sp>
      <p:sp>
        <p:nvSpPr>
          <p:cNvPr id="3" name="Content Placeholder 2"/>
          <p:cNvSpPr>
            <a:spLocks noGrp="1"/>
          </p:cNvSpPr>
          <p:nvPr>
            <p:ph idx="1"/>
          </p:nvPr>
        </p:nvSpPr>
        <p:spPr>
          <a:xfrm>
            <a:off x="838200" y="2069869"/>
            <a:ext cx="10515600" cy="3524595"/>
          </a:xfrm>
          <a:prstGeom prst="rect">
            <a:avLst/>
          </a:prstGeo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037479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16CE-D2ED-477A-850D-00128DBA5A00}"/>
              </a:ext>
            </a:extLst>
          </p:cNvPr>
          <p:cNvSpPr>
            <a:spLocks noGrp="1"/>
          </p:cNvSpPr>
          <p:nvPr>
            <p:ph type="title"/>
          </p:nvPr>
        </p:nvSpPr>
        <p:spPr>
          <a:xfrm>
            <a:off x="838200" y="3192086"/>
            <a:ext cx="10515600" cy="598554"/>
          </a:xfrm>
        </p:spPr>
        <p:txBody>
          <a:bodyPr/>
          <a:lstStyle/>
          <a:p>
            <a:r>
              <a:rPr lang="en-US" dirty="0"/>
              <a:t>Click to edit Master title style</a:t>
            </a:r>
          </a:p>
        </p:txBody>
      </p:sp>
      <p:sp>
        <p:nvSpPr>
          <p:cNvPr id="8" name="Text Placeholder 7">
            <a:extLst>
              <a:ext uri="{FF2B5EF4-FFF2-40B4-BE49-F238E27FC236}">
                <a16:creationId xmlns:a16="http://schemas.microsoft.com/office/drawing/2014/main" id="{0DCD7C76-C6CB-4677-8AE2-744F508A95E6}"/>
              </a:ext>
            </a:extLst>
          </p:cNvPr>
          <p:cNvSpPr>
            <a:spLocks noGrp="1"/>
          </p:cNvSpPr>
          <p:nvPr>
            <p:ph type="body" sz="quarter" idx="11"/>
          </p:nvPr>
        </p:nvSpPr>
        <p:spPr>
          <a:xfrm>
            <a:off x="831850" y="3849022"/>
            <a:ext cx="10548938" cy="423719"/>
          </a:xfrm>
        </p:spPr>
        <p:txBody>
          <a:bodyPr/>
          <a:lstStyle/>
          <a:p>
            <a:pPr lvl="0"/>
            <a:r>
              <a:rPr lang="en-US" dirty="0"/>
              <a:t>Click to edit Master text styles</a:t>
            </a:r>
          </a:p>
        </p:txBody>
      </p:sp>
    </p:spTree>
    <p:extLst>
      <p:ext uri="{BB962C8B-B14F-4D97-AF65-F5344CB8AC3E}">
        <p14:creationId xmlns:p14="http://schemas.microsoft.com/office/powerpoint/2010/main" val="3742269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7352414-3211-CEB2-31A1-11097989D435}"/>
              </a:ext>
            </a:extLst>
          </p:cNvPr>
          <p:cNvSpPr>
            <a:spLocks noGrp="1"/>
          </p:cNvSpPr>
          <p:nvPr>
            <p:ph type="title" hasCustomPrompt="1"/>
          </p:nvPr>
        </p:nvSpPr>
        <p:spPr>
          <a:xfrm>
            <a:off x="705934" y="723900"/>
            <a:ext cx="3503757" cy="5316415"/>
          </a:xfrm>
        </p:spPr>
        <p:txBody>
          <a:bodyPr>
            <a:normAutofit/>
          </a:bodyPr>
          <a:lstStyle>
            <a:lvl1pPr>
              <a:defRPr sz="3200"/>
            </a:lvl1pPr>
          </a:lstStyle>
          <a:p>
            <a:r>
              <a:rPr lang="en-US" dirty="0"/>
              <a:t>Click to add title</a:t>
            </a:r>
          </a:p>
        </p:txBody>
      </p:sp>
      <p:sp>
        <p:nvSpPr>
          <p:cNvPr id="9" name="Content Placeholder 8">
            <a:extLst>
              <a:ext uri="{FF2B5EF4-FFF2-40B4-BE49-F238E27FC236}">
                <a16:creationId xmlns:a16="http://schemas.microsoft.com/office/drawing/2014/main" id="{4BA26D20-54E1-2490-0D75-F08BCB7D3BFF}"/>
              </a:ext>
            </a:extLst>
          </p:cNvPr>
          <p:cNvSpPr>
            <a:spLocks noGrp="1"/>
          </p:cNvSpPr>
          <p:nvPr>
            <p:ph sz="quarter" idx="10" hasCustomPrompt="1"/>
          </p:nvPr>
        </p:nvSpPr>
        <p:spPr>
          <a:xfrm>
            <a:off x="5582232" y="2053087"/>
            <a:ext cx="5903332" cy="3987230"/>
          </a:xfrm>
        </p:spPr>
        <p:txBody>
          <a:bodyPr anchor="t"/>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5" name="Straight Connector 4">
            <a:extLst>
              <a:ext uri="{FF2B5EF4-FFF2-40B4-BE49-F238E27FC236}">
                <a16:creationId xmlns:a16="http://schemas.microsoft.com/office/drawing/2014/main" id="{998A376F-AF56-AABE-DFA3-DE5A8C899613}"/>
              </a:ext>
              <a:ext uri="{C183D7F6-B498-43B3-948B-1728B52AA6E4}">
                <adec:decorative xmlns:adec="http://schemas.microsoft.com/office/drawing/2017/decorative" val="1"/>
              </a:ext>
            </a:extLst>
          </p:cNvPr>
          <p:cNvCxnSpPr>
            <a:cxnSpLocks/>
          </p:cNvCxnSpPr>
          <p:nvPr userDrawn="1"/>
        </p:nvCxnSpPr>
        <p:spPr>
          <a:xfrm>
            <a:off x="5695467" y="723900"/>
            <a:ext cx="579059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DE9D420-BBEC-E7C6-7E76-FB9791C71C96}"/>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4367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F79D3-6E38-774A-9309-14811AD535DF}"/>
              </a:ext>
            </a:extLst>
          </p:cNvPr>
          <p:cNvSpPr>
            <a:spLocks noGrp="1"/>
          </p:cNvSpPr>
          <p:nvPr>
            <p:ph type="title" hasCustomPrompt="1"/>
          </p:nvPr>
        </p:nvSpPr>
        <p:spPr>
          <a:xfrm>
            <a:off x="2178996" y="1704305"/>
            <a:ext cx="8677072" cy="1200329"/>
          </a:xfrm>
          <a:prstGeom prst="rect">
            <a:avLst/>
          </a:prstGeom>
        </p:spPr>
        <p:txBody>
          <a:bodyPr wrap="square">
            <a:spAutoFit/>
          </a:bodyPr>
          <a:lstStyle>
            <a:lvl1pPr>
              <a:defRPr sz="8000">
                <a:latin typeface="+mj-lt"/>
              </a:defRPr>
            </a:lvl1pPr>
          </a:lstStyle>
          <a:p>
            <a:r>
              <a:rPr lang="en-US"/>
              <a:t>Click to edit title</a:t>
            </a:r>
          </a:p>
        </p:txBody>
      </p:sp>
      <p:sp>
        <p:nvSpPr>
          <p:cNvPr id="9" name="Text Placeholder 8">
            <a:extLst>
              <a:ext uri="{FF2B5EF4-FFF2-40B4-BE49-F238E27FC236}">
                <a16:creationId xmlns:a16="http://schemas.microsoft.com/office/drawing/2014/main" id="{BC127936-B801-564A-862C-C837FE801B8A}"/>
              </a:ext>
            </a:extLst>
          </p:cNvPr>
          <p:cNvSpPr>
            <a:spLocks noGrp="1"/>
          </p:cNvSpPr>
          <p:nvPr>
            <p:ph type="body" sz="quarter" idx="12" hasCustomPrompt="1"/>
          </p:nvPr>
        </p:nvSpPr>
        <p:spPr>
          <a:xfrm>
            <a:off x="2406650" y="3744100"/>
            <a:ext cx="2533652" cy="341632"/>
          </a:xfrm>
          <a:prstGeom prst="rect">
            <a:avLst/>
          </a:prstGeom>
        </p:spPr>
        <p:txBody>
          <a:bodyPr wrap="square">
            <a:spAutoFit/>
          </a:bodyPr>
          <a:lstStyle>
            <a:lvl1pPr marL="0" indent="0" algn="ctr">
              <a:buNone/>
              <a:defRPr sz="1800" b="1" i="0">
                <a:solidFill>
                  <a:schemeClr val="bg1"/>
                </a:solidFill>
                <a:latin typeface="+mn-lt"/>
              </a:defRPr>
            </a:lvl1pPr>
            <a:lvl3pPr marL="914400" indent="0">
              <a:buNone/>
              <a:defRPr/>
            </a:lvl3pPr>
          </a:lstStyle>
          <a:p>
            <a:pPr lvl="0"/>
            <a:r>
              <a:rPr lang="en-US"/>
              <a:t>Date</a:t>
            </a:r>
          </a:p>
        </p:txBody>
      </p:sp>
    </p:spTree>
    <p:extLst>
      <p:ext uri="{BB962C8B-B14F-4D97-AF65-F5344CB8AC3E}">
        <p14:creationId xmlns:p14="http://schemas.microsoft.com/office/powerpoint/2010/main" val="2124833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Tree>
    <p:extLst>
      <p:ext uri="{BB962C8B-B14F-4D97-AF65-F5344CB8AC3E}">
        <p14:creationId xmlns:p14="http://schemas.microsoft.com/office/powerpoint/2010/main" val="50737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Tree>
    <p:extLst>
      <p:ext uri="{BB962C8B-B14F-4D97-AF65-F5344CB8AC3E}">
        <p14:creationId xmlns:p14="http://schemas.microsoft.com/office/powerpoint/2010/main" val="1232158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3536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64462"/>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1203931"/>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Tree>
    <p:extLst>
      <p:ext uri="{BB962C8B-B14F-4D97-AF65-F5344CB8AC3E}">
        <p14:creationId xmlns:p14="http://schemas.microsoft.com/office/powerpoint/2010/main" val="1658779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mall Squar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 name="Text Placeholder 7">
            <a:extLst>
              <a:ext uri="{FF2B5EF4-FFF2-40B4-BE49-F238E27FC236}">
                <a16:creationId xmlns:a16="http://schemas.microsoft.com/office/drawing/2014/main" id="{09899F6F-FC6D-F86D-2717-17CB462D9B83}"/>
              </a:ext>
            </a:extLst>
          </p:cNvPr>
          <p:cNvSpPr>
            <a:spLocks noGrp="1"/>
          </p:cNvSpPr>
          <p:nvPr>
            <p:ph type="body" sz="quarter" idx="12"/>
          </p:nvPr>
        </p:nvSpPr>
        <p:spPr>
          <a:xfrm>
            <a:off x="915923" y="1664462"/>
            <a:ext cx="4823395" cy="400110"/>
          </a:xfrm>
          <a:prstGeom prst="rect">
            <a:avLst/>
          </a:prstGeom>
        </p:spPr>
        <p:txBody>
          <a:bodyPr wrap="square">
            <a:spAutoFit/>
          </a:bodyPr>
          <a:lstStyle>
            <a:lvl1pPr marL="0" indent="0" algn="l">
              <a:lnSpc>
                <a:spcPct val="100000"/>
              </a:lnSpc>
              <a:spcBef>
                <a:spcPts val="0"/>
              </a:spcBef>
              <a:buNone/>
              <a:defRPr sz="2000" b="1">
                <a:solidFill>
                  <a:schemeClr val="tx2"/>
                </a:solidFill>
                <a:latin typeface="+mj-lt"/>
              </a:defRPr>
            </a:lvl1pPr>
          </a:lstStyle>
          <a:p>
            <a:pPr lvl="0"/>
            <a:endParaRPr lang="en-US"/>
          </a:p>
        </p:txBody>
      </p:sp>
      <p:sp>
        <p:nvSpPr>
          <p:cNvPr id="4" name="Rectangle 3">
            <a:extLst>
              <a:ext uri="{FF2B5EF4-FFF2-40B4-BE49-F238E27FC236}">
                <a16:creationId xmlns:a16="http://schemas.microsoft.com/office/drawing/2014/main" id="{E84DD2D2-3572-7E10-7E73-152459F761BA}"/>
              </a:ext>
            </a:extLst>
          </p:cNvPr>
          <p:cNvSpPr/>
          <p:nvPr userDrawn="1"/>
        </p:nvSpPr>
        <p:spPr>
          <a:xfrm>
            <a:off x="6704077" y="1535919"/>
            <a:ext cx="4572000" cy="3931920"/>
          </a:xfrm>
          <a:prstGeom prst="rect">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7">
            <a:extLst>
              <a:ext uri="{FF2B5EF4-FFF2-40B4-BE49-F238E27FC236}">
                <a16:creationId xmlns:a16="http://schemas.microsoft.com/office/drawing/2014/main" id="{821A043D-D6A7-48B0-6BA5-9094B8B17ED9}"/>
              </a:ext>
            </a:extLst>
          </p:cNvPr>
          <p:cNvSpPr>
            <a:spLocks noGrp="1"/>
          </p:cNvSpPr>
          <p:nvPr>
            <p:ph type="body" sz="quarter" idx="13"/>
          </p:nvPr>
        </p:nvSpPr>
        <p:spPr>
          <a:xfrm>
            <a:off x="7068005" y="1943322"/>
            <a:ext cx="3844144" cy="369332"/>
          </a:xfrm>
          <a:prstGeom prst="rect">
            <a:avLst/>
          </a:prstGeom>
        </p:spPr>
        <p:txBody>
          <a:bodyPr wrap="square">
            <a:spAutoFit/>
          </a:bodyPr>
          <a:lstStyle>
            <a:lvl1pPr marL="0" indent="0" algn="l">
              <a:lnSpc>
                <a:spcPct val="100000"/>
              </a:lnSpc>
              <a:spcBef>
                <a:spcPts val="0"/>
              </a:spcBef>
              <a:buNone/>
              <a:defRPr sz="1800" b="1">
                <a:solidFill>
                  <a:schemeClr val="accent3"/>
                </a:solidFill>
                <a:latin typeface="+mj-lt"/>
              </a:defRPr>
            </a:lvl1pPr>
          </a:lstStyle>
          <a:p>
            <a:pPr lvl="0"/>
            <a:endParaRPr lang="en-US"/>
          </a:p>
        </p:txBody>
      </p:sp>
    </p:spTree>
    <p:extLst>
      <p:ext uri="{BB962C8B-B14F-4D97-AF65-F5344CB8AC3E}">
        <p14:creationId xmlns:p14="http://schemas.microsoft.com/office/powerpoint/2010/main" val="14955785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ocks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E403369-8EA1-1C29-96B9-C5568BAB54A1}"/>
              </a:ext>
            </a:extLst>
          </p:cNvPr>
          <p:cNvSpPr/>
          <p:nvPr userDrawn="1"/>
        </p:nvSpPr>
        <p:spPr>
          <a:xfrm>
            <a:off x="2751582"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2DFAE874-D688-F9D8-79DB-90EC36EEFD7F}"/>
              </a:ext>
            </a:extLst>
          </p:cNvPr>
          <p:cNvSpPr>
            <a:spLocks noGrp="1"/>
          </p:cNvSpPr>
          <p:nvPr>
            <p:ph type="body" sz="quarter" idx="17"/>
          </p:nvPr>
        </p:nvSpPr>
        <p:spPr>
          <a:xfrm>
            <a:off x="2921508"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14" name="Text Placeholder 7">
            <a:extLst>
              <a:ext uri="{FF2B5EF4-FFF2-40B4-BE49-F238E27FC236}">
                <a16:creationId xmlns:a16="http://schemas.microsoft.com/office/drawing/2014/main" id="{3D27185B-B5DC-448F-D328-1F7BCE562556}"/>
              </a:ext>
            </a:extLst>
          </p:cNvPr>
          <p:cNvSpPr>
            <a:spLocks noGrp="1"/>
          </p:cNvSpPr>
          <p:nvPr>
            <p:ph type="body" sz="quarter" idx="18"/>
          </p:nvPr>
        </p:nvSpPr>
        <p:spPr>
          <a:xfrm>
            <a:off x="2921508"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15" name="Straight Connector 14">
            <a:extLst>
              <a:ext uri="{FF2B5EF4-FFF2-40B4-BE49-F238E27FC236}">
                <a16:creationId xmlns:a16="http://schemas.microsoft.com/office/drawing/2014/main" id="{64B03DEC-CC3F-6DFF-0281-20FCE8D3F408}"/>
              </a:ext>
            </a:extLst>
          </p:cNvPr>
          <p:cNvCxnSpPr>
            <a:cxnSpLocks/>
          </p:cNvCxnSpPr>
          <p:nvPr userDrawn="1"/>
        </p:nvCxnSpPr>
        <p:spPr>
          <a:xfrm>
            <a:off x="3355467"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16" name="Text Placeholder 7">
            <a:extLst>
              <a:ext uri="{FF2B5EF4-FFF2-40B4-BE49-F238E27FC236}">
                <a16:creationId xmlns:a16="http://schemas.microsoft.com/office/drawing/2014/main" id="{F2F26AAA-CBF4-13B5-4D17-F986EE451E91}"/>
              </a:ext>
            </a:extLst>
          </p:cNvPr>
          <p:cNvSpPr>
            <a:spLocks noGrp="1"/>
          </p:cNvSpPr>
          <p:nvPr>
            <p:ph type="body" sz="quarter" idx="19"/>
          </p:nvPr>
        </p:nvSpPr>
        <p:spPr>
          <a:xfrm>
            <a:off x="2921508"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17" name="Rectangle 16">
            <a:extLst>
              <a:ext uri="{FF2B5EF4-FFF2-40B4-BE49-F238E27FC236}">
                <a16:creationId xmlns:a16="http://schemas.microsoft.com/office/drawing/2014/main" id="{5FA96D1E-228D-5F42-8BE2-1A6B85124143}"/>
              </a:ext>
            </a:extLst>
          </p:cNvPr>
          <p:cNvSpPr/>
          <p:nvPr userDrawn="1"/>
        </p:nvSpPr>
        <p:spPr>
          <a:xfrm>
            <a:off x="5044440"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7">
            <a:extLst>
              <a:ext uri="{FF2B5EF4-FFF2-40B4-BE49-F238E27FC236}">
                <a16:creationId xmlns:a16="http://schemas.microsoft.com/office/drawing/2014/main" id="{51B251EF-8E8A-3067-DE40-535FD0225FDC}"/>
              </a:ext>
            </a:extLst>
          </p:cNvPr>
          <p:cNvSpPr>
            <a:spLocks noGrp="1"/>
          </p:cNvSpPr>
          <p:nvPr>
            <p:ph type="body" sz="quarter" idx="20"/>
          </p:nvPr>
        </p:nvSpPr>
        <p:spPr>
          <a:xfrm>
            <a:off x="5214366"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19" name="Text Placeholder 7">
            <a:extLst>
              <a:ext uri="{FF2B5EF4-FFF2-40B4-BE49-F238E27FC236}">
                <a16:creationId xmlns:a16="http://schemas.microsoft.com/office/drawing/2014/main" id="{DA50DF1D-3078-A497-F104-7A901AD05CEA}"/>
              </a:ext>
            </a:extLst>
          </p:cNvPr>
          <p:cNvSpPr>
            <a:spLocks noGrp="1"/>
          </p:cNvSpPr>
          <p:nvPr>
            <p:ph type="body" sz="quarter" idx="21"/>
          </p:nvPr>
        </p:nvSpPr>
        <p:spPr>
          <a:xfrm>
            <a:off x="5214366"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20" name="Straight Connector 19">
            <a:extLst>
              <a:ext uri="{FF2B5EF4-FFF2-40B4-BE49-F238E27FC236}">
                <a16:creationId xmlns:a16="http://schemas.microsoft.com/office/drawing/2014/main" id="{2178BCA8-8927-3000-784C-8000D82D70A4}"/>
              </a:ext>
            </a:extLst>
          </p:cNvPr>
          <p:cNvCxnSpPr>
            <a:cxnSpLocks/>
          </p:cNvCxnSpPr>
          <p:nvPr userDrawn="1"/>
        </p:nvCxnSpPr>
        <p:spPr>
          <a:xfrm>
            <a:off x="5648325"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21" name="Text Placeholder 7">
            <a:extLst>
              <a:ext uri="{FF2B5EF4-FFF2-40B4-BE49-F238E27FC236}">
                <a16:creationId xmlns:a16="http://schemas.microsoft.com/office/drawing/2014/main" id="{32D7C651-A8C6-EDB4-5223-4603F1E60703}"/>
              </a:ext>
            </a:extLst>
          </p:cNvPr>
          <p:cNvSpPr>
            <a:spLocks noGrp="1"/>
          </p:cNvSpPr>
          <p:nvPr>
            <p:ph type="body" sz="quarter" idx="22"/>
          </p:nvPr>
        </p:nvSpPr>
        <p:spPr>
          <a:xfrm>
            <a:off x="5214366"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22" name="Rectangle 21">
            <a:extLst>
              <a:ext uri="{FF2B5EF4-FFF2-40B4-BE49-F238E27FC236}">
                <a16:creationId xmlns:a16="http://schemas.microsoft.com/office/drawing/2014/main" id="{C7944B1A-5BDB-C3E6-08D5-D07FB27FF433}"/>
              </a:ext>
            </a:extLst>
          </p:cNvPr>
          <p:cNvSpPr/>
          <p:nvPr userDrawn="1"/>
        </p:nvSpPr>
        <p:spPr>
          <a:xfrm>
            <a:off x="7337298"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7">
            <a:extLst>
              <a:ext uri="{FF2B5EF4-FFF2-40B4-BE49-F238E27FC236}">
                <a16:creationId xmlns:a16="http://schemas.microsoft.com/office/drawing/2014/main" id="{B7499EA4-34A0-FAE6-F83A-F5628BB79FCF}"/>
              </a:ext>
            </a:extLst>
          </p:cNvPr>
          <p:cNvSpPr>
            <a:spLocks noGrp="1"/>
          </p:cNvSpPr>
          <p:nvPr>
            <p:ph type="body" sz="quarter" idx="23"/>
          </p:nvPr>
        </p:nvSpPr>
        <p:spPr>
          <a:xfrm>
            <a:off x="7507224"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24" name="Text Placeholder 7">
            <a:extLst>
              <a:ext uri="{FF2B5EF4-FFF2-40B4-BE49-F238E27FC236}">
                <a16:creationId xmlns:a16="http://schemas.microsoft.com/office/drawing/2014/main" id="{E7634ACE-6A6D-1414-EA57-36AC21BE870B}"/>
              </a:ext>
            </a:extLst>
          </p:cNvPr>
          <p:cNvSpPr>
            <a:spLocks noGrp="1"/>
          </p:cNvSpPr>
          <p:nvPr>
            <p:ph type="body" sz="quarter" idx="24"/>
          </p:nvPr>
        </p:nvSpPr>
        <p:spPr>
          <a:xfrm>
            <a:off x="7507224"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25" name="Straight Connector 24">
            <a:extLst>
              <a:ext uri="{FF2B5EF4-FFF2-40B4-BE49-F238E27FC236}">
                <a16:creationId xmlns:a16="http://schemas.microsoft.com/office/drawing/2014/main" id="{DC9AAD2A-5807-D3D8-F464-D29AA221210C}"/>
              </a:ext>
            </a:extLst>
          </p:cNvPr>
          <p:cNvCxnSpPr>
            <a:cxnSpLocks/>
          </p:cNvCxnSpPr>
          <p:nvPr userDrawn="1"/>
        </p:nvCxnSpPr>
        <p:spPr>
          <a:xfrm>
            <a:off x="7941183"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216856D8-7C1C-0723-327F-E085EF9F5C4E}"/>
              </a:ext>
            </a:extLst>
          </p:cNvPr>
          <p:cNvSpPr>
            <a:spLocks noGrp="1"/>
          </p:cNvSpPr>
          <p:nvPr>
            <p:ph type="body" sz="quarter" idx="25"/>
          </p:nvPr>
        </p:nvSpPr>
        <p:spPr>
          <a:xfrm>
            <a:off x="7507224"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pic>
        <p:nvPicPr>
          <p:cNvPr id="2" name="Graphic 1">
            <a:extLst>
              <a:ext uri="{FF2B5EF4-FFF2-40B4-BE49-F238E27FC236}">
                <a16:creationId xmlns:a16="http://schemas.microsoft.com/office/drawing/2014/main" id="{9F41C9DD-9D7F-E574-6C8E-A0BA639B15A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12525" y="433387"/>
            <a:ext cx="228600" cy="228600"/>
          </a:xfrm>
          <a:prstGeom prst="rect">
            <a:avLst/>
          </a:prstGeom>
        </p:spPr>
      </p:pic>
      <p:pic>
        <p:nvPicPr>
          <p:cNvPr id="7" name="Picture 6">
            <a:extLst>
              <a:ext uri="{FF2B5EF4-FFF2-40B4-BE49-F238E27FC236}">
                <a16:creationId xmlns:a16="http://schemas.microsoft.com/office/drawing/2014/main" id="{F26FB4F6-6294-F7E7-26E7-690E948FAA7C}"/>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3001516" y="1362748"/>
            <a:ext cx="1603251" cy="1603251"/>
          </a:xfrm>
          <a:prstGeom prst="ellipse">
            <a:avLst/>
          </a:prstGeom>
          <a:solidFill>
            <a:schemeClr val="bg1"/>
          </a:solidFill>
        </p:spPr>
      </p:pic>
      <p:pic>
        <p:nvPicPr>
          <p:cNvPr id="8" name="Picture 7">
            <a:extLst>
              <a:ext uri="{FF2B5EF4-FFF2-40B4-BE49-F238E27FC236}">
                <a16:creationId xmlns:a16="http://schemas.microsoft.com/office/drawing/2014/main" id="{B39D4477-9A64-9161-C46A-75A2B8569E5A}"/>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5294375" y="1362748"/>
            <a:ext cx="1603251" cy="1603251"/>
          </a:xfrm>
          <a:prstGeom prst="ellipse">
            <a:avLst/>
          </a:prstGeom>
          <a:solidFill>
            <a:schemeClr val="bg1"/>
          </a:solidFill>
        </p:spPr>
      </p:pic>
      <p:pic>
        <p:nvPicPr>
          <p:cNvPr id="9" name="Picture 8">
            <a:extLst>
              <a:ext uri="{FF2B5EF4-FFF2-40B4-BE49-F238E27FC236}">
                <a16:creationId xmlns:a16="http://schemas.microsoft.com/office/drawing/2014/main" id="{072DE7EC-4168-3E8D-B474-3A0F449356CF}"/>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7587233" y="1362748"/>
            <a:ext cx="1603251" cy="1603251"/>
          </a:xfrm>
          <a:prstGeom prst="ellipse">
            <a:avLst/>
          </a:prstGeom>
          <a:solidFill>
            <a:schemeClr val="bg1"/>
          </a:solidFill>
        </p:spPr>
      </p:pic>
    </p:spTree>
    <p:extLst>
      <p:ext uri="{BB962C8B-B14F-4D97-AF65-F5344CB8AC3E}">
        <p14:creationId xmlns:p14="http://schemas.microsoft.com/office/powerpoint/2010/main" val="36122519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ocks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FF8598-4A73-B87D-8511-B9C051904D29}"/>
              </a:ext>
            </a:extLst>
          </p:cNvPr>
          <p:cNvSpPr/>
          <p:nvPr userDrawn="1"/>
        </p:nvSpPr>
        <p:spPr>
          <a:xfrm>
            <a:off x="1605153"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E403369-8EA1-1C29-96B9-C5568BAB54A1}"/>
              </a:ext>
            </a:extLst>
          </p:cNvPr>
          <p:cNvSpPr/>
          <p:nvPr userDrawn="1"/>
        </p:nvSpPr>
        <p:spPr>
          <a:xfrm>
            <a:off x="3898011"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FA96D1E-228D-5F42-8BE2-1A6B85124143}"/>
              </a:ext>
            </a:extLst>
          </p:cNvPr>
          <p:cNvSpPr/>
          <p:nvPr userDrawn="1"/>
        </p:nvSpPr>
        <p:spPr>
          <a:xfrm>
            <a:off x="6190869"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7944B1A-5BDB-C3E6-08D5-D07FB27FF433}"/>
              </a:ext>
            </a:extLst>
          </p:cNvPr>
          <p:cNvSpPr/>
          <p:nvPr userDrawn="1"/>
        </p:nvSpPr>
        <p:spPr>
          <a:xfrm>
            <a:off x="8483727"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7" name="Text Placeholder 7">
            <a:extLst>
              <a:ext uri="{FF2B5EF4-FFF2-40B4-BE49-F238E27FC236}">
                <a16:creationId xmlns:a16="http://schemas.microsoft.com/office/drawing/2014/main" id="{FA99FF79-9C91-E84F-5BB3-068997744F8C}"/>
              </a:ext>
            </a:extLst>
          </p:cNvPr>
          <p:cNvSpPr>
            <a:spLocks noGrp="1"/>
          </p:cNvSpPr>
          <p:nvPr>
            <p:ph type="body" sz="quarter" idx="14"/>
          </p:nvPr>
        </p:nvSpPr>
        <p:spPr>
          <a:xfrm>
            <a:off x="1775079"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8" name="Text Placeholder 7">
            <a:extLst>
              <a:ext uri="{FF2B5EF4-FFF2-40B4-BE49-F238E27FC236}">
                <a16:creationId xmlns:a16="http://schemas.microsoft.com/office/drawing/2014/main" id="{6F98E97C-B646-7603-048E-5A254B7D2EB5}"/>
              </a:ext>
            </a:extLst>
          </p:cNvPr>
          <p:cNvSpPr>
            <a:spLocks noGrp="1"/>
          </p:cNvSpPr>
          <p:nvPr>
            <p:ph type="body" sz="quarter" idx="15"/>
          </p:nvPr>
        </p:nvSpPr>
        <p:spPr>
          <a:xfrm>
            <a:off x="1775079"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10" name="Straight Connector 9">
            <a:extLst>
              <a:ext uri="{FF2B5EF4-FFF2-40B4-BE49-F238E27FC236}">
                <a16:creationId xmlns:a16="http://schemas.microsoft.com/office/drawing/2014/main" id="{ED0EEA23-DF26-8F17-2B1D-D6473D41730C}"/>
              </a:ext>
            </a:extLst>
          </p:cNvPr>
          <p:cNvCxnSpPr>
            <a:cxnSpLocks/>
          </p:cNvCxnSpPr>
          <p:nvPr userDrawn="1"/>
        </p:nvCxnSpPr>
        <p:spPr>
          <a:xfrm>
            <a:off x="2209038"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11" name="Text Placeholder 7">
            <a:extLst>
              <a:ext uri="{FF2B5EF4-FFF2-40B4-BE49-F238E27FC236}">
                <a16:creationId xmlns:a16="http://schemas.microsoft.com/office/drawing/2014/main" id="{80E6ACBD-9DB9-A67B-27A2-C6A2395907C1}"/>
              </a:ext>
            </a:extLst>
          </p:cNvPr>
          <p:cNvSpPr>
            <a:spLocks noGrp="1"/>
          </p:cNvSpPr>
          <p:nvPr>
            <p:ph type="body" sz="quarter" idx="16"/>
          </p:nvPr>
        </p:nvSpPr>
        <p:spPr>
          <a:xfrm>
            <a:off x="1775079"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13" name="Text Placeholder 7">
            <a:extLst>
              <a:ext uri="{FF2B5EF4-FFF2-40B4-BE49-F238E27FC236}">
                <a16:creationId xmlns:a16="http://schemas.microsoft.com/office/drawing/2014/main" id="{2DFAE874-D688-F9D8-79DB-90EC36EEFD7F}"/>
              </a:ext>
            </a:extLst>
          </p:cNvPr>
          <p:cNvSpPr>
            <a:spLocks noGrp="1"/>
          </p:cNvSpPr>
          <p:nvPr>
            <p:ph type="body" sz="quarter" idx="17"/>
          </p:nvPr>
        </p:nvSpPr>
        <p:spPr>
          <a:xfrm>
            <a:off x="4067937"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14" name="Text Placeholder 7">
            <a:extLst>
              <a:ext uri="{FF2B5EF4-FFF2-40B4-BE49-F238E27FC236}">
                <a16:creationId xmlns:a16="http://schemas.microsoft.com/office/drawing/2014/main" id="{3D27185B-B5DC-448F-D328-1F7BCE562556}"/>
              </a:ext>
            </a:extLst>
          </p:cNvPr>
          <p:cNvSpPr>
            <a:spLocks noGrp="1"/>
          </p:cNvSpPr>
          <p:nvPr>
            <p:ph type="body" sz="quarter" idx="18"/>
          </p:nvPr>
        </p:nvSpPr>
        <p:spPr>
          <a:xfrm>
            <a:off x="4067937"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15" name="Straight Connector 14">
            <a:extLst>
              <a:ext uri="{FF2B5EF4-FFF2-40B4-BE49-F238E27FC236}">
                <a16:creationId xmlns:a16="http://schemas.microsoft.com/office/drawing/2014/main" id="{64B03DEC-CC3F-6DFF-0281-20FCE8D3F408}"/>
              </a:ext>
            </a:extLst>
          </p:cNvPr>
          <p:cNvCxnSpPr>
            <a:cxnSpLocks/>
          </p:cNvCxnSpPr>
          <p:nvPr userDrawn="1"/>
        </p:nvCxnSpPr>
        <p:spPr>
          <a:xfrm>
            <a:off x="4501896"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16" name="Text Placeholder 7">
            <a:extLst>
              <a:ext uri="{FF2B5EF4-FFF2-40B4-BE49-F238E27FC236}">
                <a16:creationId xmlns:a16="http://schemas.microsoft.com/office/drawing/2014/main" id="{F2F26AAA-CBF4-13B5-4D17-F986EE451E91}"/>
              </a:ext>
            </a:extLst>
          </p:cNvPr>
          <p:cNvSpPr>
            <a:spLocks noGrp="1"/>
          </p:cNvSpPr>
          <p:nvPr>
            <p:ph type="body" sz="quarter" idx="19"/>
          </p:nvPr>
        </p:nvSpPr>
        <p:spPr>
          <a:xfrm>
            <a:off x="4067937"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18" name="Text Placeholder 7">
            <a:extLst>
              <a:ext uri="{FF2B5EF4-FFF2-40B4-BE49-F238E27FC236}">
                <a16:creationId xmlns:a16="http://schemas.microsoft.com/office/drawing/2014/main" id="{51B251EF-8E8A-3067-DE40-535FD0225FDC}"/>
              </a:ext>
            </a:extLst>
          </p:cNvPr>
          <p:cNvSpPr>
            <a:spLocks noGrp="1"/>
          </p:cNvSpPr>
          <p:nvPr>
            <p:ph type="body" sz="quarter" idx="20"/>
          </p:nvPr>
        </p:nvSpPr>
        <p:spPr>
          <a:xfrm>
            <a:off x="6360795"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19" name="Text Placeholder 7">
            <a:extLst>
              <a:ext uri="{FF2B5EF4-FFF2-40B4-BE49-F238E27FC236}">
                <a16:creationId xmlns:a16="http://schemas.microsoft.com/office/drawing/2014/main" id="{DA50DF1D-3078-A497-F104-7A901AD05CEA}"/>
              </a:ext>
            </a:extLst>
          </p:cNvPr>
          <p:cNvSpPr>
            <a:spLocks noGrp="1"/>
          </p:cNvSpPr>
          <p:nvPr>
            <p:ph type="body" sz="quarter" idx="21"/>
          </p:nvPr>
        </p:nvSpPr>
        <p:spPr>
          <a:xfrm>
            <a:off x="6360795"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20" name="Straight Connector 19">
            <a:extLst>
              <a:ext uri="{FF2B5EF4-FFF2-40B4-BE49-F238E27FC236}">
                <a16:creationId xmlns:a16="http://schemas.microsoft.com/office/drawing/2014/main" id="{2178BCA8-8927-3000-784C-8000D82D70A4}"/>
              </a:ext>
            </a:extLst>
          </p:cNvPr>
          <p:cNvCxnSpPr>
            <a:cxnSpLocks/>
          </p:cNvCxnSpPr>
          <p:nvPr userDrawn="1"/>
        </p:nvCxnSpPr>
        <p:spPr>
          <a:xfrm>
            <a:off x="6794754"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21" name="Text Placeholder 7">
            <a:extLst>
              <a:ext uri="{FF2B5EF4-FFF2-40B4-BE49-F238E27FC236}">
                <a16:creationId xmlns:a16="http://schemas.microsoft.com/office/drawing/2014/main" id="{32D7C651-A8C6-EDB4-5223-4603F1E60703}"/>
              </a:ext>
            </a:extLst>
          </p:cNvPr>
          <p:cNvSpPr>
            <a:spLocks noGrp="1"/>
          </p:cNvSpPr>
          <p:nvPr>
            <p:ph type="body" sz="quarter" idx="22"/>
          </p:nvPr>
        </p:nvSpPr>
        <p:spPr>
          <a:xfrm>
            <a:off x="6360795"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23" name="Text Placeholder 7">
            <a:extLst>
              <a:ext uri="{FF2B5EF4-FFF2-40B4-BE49-F238E27FC236}">
                <a16:creationId xmlns:a16="http://schemas.microsoft.com/office/drawing/2014/main" id="{B7499EA4-34A0-FAE6-F83A-F5628BB79FCF}"/>
              </a:ext>
            </a:extLst>
          </p:cNvPr>
          <p:cNvSpPr>
            <a:spLocks noGrp="1"/>
          </p:cNvSpPr>
          <p:nvPr userDrawn="1">
            <p:ph type="body" sz="quarter" idx="23"/>
          </p:nvPr>
        </p:nvSpPr>
        <p:spPr>
          <a:xfrm>
            <a:off x="8653653"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24" name="Text Placeholder 7">
            <a:extLst>
              <a:ext uri="{FF2B5EF4-FFF2-40B4-BE49-F238E27FC236}">
                <a16:creationId xmlns:a16="http://schemas.microsoft.com/office/drawing/2014/main" id="{E7634ACE-6A6D-1414-EA57-36AC21BE870B}"/>
              </a:ext>
            </a:extLst>
          </p:cNvPr>
          <p:cNvSpPr>
            <a:spLocks noGrp="1"/>
          </p:cNvSpPr>
          <p:nvPr userDrawn="1">
            <p:ph type="body" sz="quarter" idx="24"/>
          </p:nvPr>
        </p:nvSpPr>
        <p:spPr>
          <a:xfrm>
            <a:off x="8653653"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25" name="Straight Connector 24">
            <a:extLst>
              <a:ext uri="{FF2B5EF4-FFF2-40B4-BE49-F238E27FC236}">
                <a16:creationId xmlns:a16="http://schemas.microsoft.com/office/drawing/2014/main" id="{DC9AAD2A-5807-D3D8-F464-D29AA221210C}"/>
              </a:ext>
            </a:extLst>
          </p:cNvPr>
          <p:cNvCxnSpPr>
            <a:cxnSpLocks/>
          </p:cNvCxnSpPr>
          <p:nvPr userDrawn="1"/>
        </p:nvCxnSpPr>
        <p:spPr>
          <a:xfrm>
            <a:off x="9087612"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216856D8-7C1C-0723-327F-E085EF9F5C4E}"/>
              </a:ext>
            </a:extLst>
          </p:cNvPr>
          <p:cNvSpPr>
            <a:spLocks noGrp="1"/>
          </p:cNvSpPr>
          <p:nvPr userDrawn="1">
            <p:ph type="body" sz="quarter" idx="25"/>
          </p:nvPr>
        </p:nvSpPr>
        <p:spPr>
          <a:xfrm>
            <a:off x="8653653"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pic>
        <p:nvPicPr>
          <p:cNvPr id="4" name="Graphic 3">
            <a:extLst>
              <a:ext uri="{FF2B5EF4-FFF2-40B4-BE49-F238E27FC236}">
                <a16:creationId xmlns:a16="http://schemas.microsoft.com/office/drawing/2014/main" id="{EDF55984-000E-8984-E1FD-1C5F229ACDC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12525" y="433387"/>
            <a:ext cx="228600" cy="228600"/>
          </a:xfrm>
          <a:prstGeom prst="rect">
            <a:avLst/>
          </a:prstGeom>
        </p:spPr>
      </p:pic>
      <p:pic>
        <p:nvPicPr>
          <p:cNvPr id="9" name="Picture 8">
            <a:extLst>
              <a:ext uri="{FF2B5EF4-FFF2-40B4-BE49-F238E27FC236}">
                <a16:creationId xmlns:a16="http://schemas.microsoft.com/office/drawing/2014/main" id="{B3373AFF-A781-8A01-575C-AA3F3F31FF1F}"/>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1855088" y="1362748"/>
            <a:ext cx="1603251" cy="1603251"/>
          </a:xfrm>
          <a:prstGeom prst="ellipse">
            <a:avLst/>
          </a:prstGeom>
        </p:spPr>
      </p:pic>
      <p:pic>
        <p:nvPicPr>
          <p:cNvPr id="27" name="Picture 26">
            <a:extLst>
              <a:ext uri="{FF2B5EF4-FFF2-40B4-BE49-F238E27FC236}">
                <a16:creationId xmlns:a16="http://schemas.microsoft.com/office/drawing/2014/main" id="{3A4DF074-FCEF-F240-42DF-1B023B9B8DE3}"/>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4147946" y="1362748"/>
            <a:ext cx="1603251" cy="1603251"/>
          </a:xfrm>
          <a:prstGeom prst="ellipse">
            <a:avLst/>
          </a:prstGeom>
        </p:spPr>
      </p:pic>
      <p:pic>
        <p:nvPicPr>
          <p:cNvPr id="28" name="Picture 27">
            <a:extLst>
              <a:ext uri="{FF2B5EF4-FFF2-40B4-BE49-F238E27FC236}">
                <a16:creationId xmlns:a16="http://schemas.microsoft.com/office/drawing/2014/main" id="{D3474343-027B-3D92-5A9E-AADDE88E43EF}"/>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6440804" y="1362748"/>
            <a:ext cx="1603251" cy="1603251"/>
          </a:xfrm>
          <a:prstGeom prst="ellipse">
            <a:avLst/>
          </a:prstGeom>
        </p:spPr>
      </p:pic>
      <p:pic>
        <p:nvPicPr>
          <p:cNvPr id="29" name="Picture 28">
            <a:extLst>
              <a:ext uri="{FF2B5EF4-FFF2-40B4-BE49-F238E27FC236}">
                <a16:creationId xmlns:a16="http://schemas.microsoft.com/office/drawing/2014/main" id="{D21815F1-34B3-32A3-C086-D2969E96F33D}"/>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8733662" y="1362748"/>
            <a:ext cx="1603251" cy="1603251"/>
          </a:xfrm>
          <a:prstGeom prst="ellipse">
            <a:avLst/>
          </a:prstGeom>
        </p:spPr>
      </p:pic>
    </p:spTree>
    <p:extLst>
      <p:ext uri="{BB962C8B-B14F-4D97-AF65-F5344CB8AC3E}">
        <p14:creationId xmlns:p14="http://schemas.microsoft.com/office/powerpoint/2010/main" val="61588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ocks 5">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4FF8598-4A73-B87D-8511-B9C051904D29}"/>
              </a:ext>
            </a:extLst>
          </p:cNvPr>
          <p:cNvSpPr/>
          <p:nvPr userDrawn="1"/>
        </p:nvSpPr>
        <p:spPr>
          <a:xfrm>
            <a:off x="458724"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7">
            <a:extLst>
              <a:ext uri="{FF2B5EF4-FFF2-40B4-BE49-F238E27FC236}">
                <a16:creationId xmlns:a16="http://schemas.microsoft.com/office/drawing/2014/main" id="{FA99FF79-9C91-E84F-5BB3-068997744F8C}"/>
              </a:ext>
            </a:extLst>
          </p:cNvPr>
          <p:cNvSpPr>
            <a:spLocks noGrp="1"/>
          </p:cNvSpPr>
          <p:nvPr>
            <p:ph type="body" sz="quarter" idx="14"/>
          </p:nvPr>
        </p:nvSpPr>
        <p:spPr>
          <a:xfrm>
            <a:off x="628650"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8" name="Text Placeholder 7">
            <a:extLst>
              <a:ext uri="{FF2B5EF4-FFF2-40B4-BE49-F238E27FC236}">
                <a16:creationId xmlns:a16="http://schemas.microsoft.com/office/drawing/2014/main" id="{6F98E97C-B646-7603-048E-5A254B7D2EB5}"/>
              </a:ext>
            </a:extLst>
          </p:cNvPr>
          <p:cNvSpPr>
            <a:spLocks noGrp="1"/>
          </p:cNvSpPr>
          <p:nvPr>
            <p:ph type="body" sz="quarter" idx="15"/>
          </p:nvPr>
        </p:nvSpPr>
        <p:spPr>
          <a:xfrm>
            <a:off x="628650"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10" name="Straight Connector 9">
            <a:extLst>
              <a:ext uri="{FF2B5EF4-FFF2-40B4-BE49-F238E27FC236}">
                <a16:creationId xmlns:a16="http://schemas.microsoft.com/office/drawing/2014/main" id="{ED0EEA23-DF26-8F17-2B1D-D6473D41730C}"/>
              </a:ext>
            </a:extLst>
          </p:cNvPr>
          <p:cNvCxnSpPr>
            <a:cxnSpLocks/>
          </p:cNvCxnSpPr>
          <p:nvPr userDrawn="1"/>
        </p:nvCxnSpPr>
        <p:spPr>
          <a:xfrm>
            <a:off x="1062609"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11" name="Text Placeholder 7">
            <a:extLst>
              <a:ext uri="{FF2B5EF4-FFF2-40B4-BE49-F238E27FC236}">
                <a16:creationId xmlns:a16="http://schemas.microsoft.com/office/drawing/2014/main" id="{80E6ACBD-9DB9-A67B-27A2-C6A2395907C1}"/>
              </a:ext>
            </a:extLst>
          </p:cNvPr>
          <p:cNvSpPr>
            <a:spLocks noGrp="1"/>
          </p:cNvSpPr>
          <p:nvPr>
            <p:ph type="body" sz="quarter" idx="16"/>
          </p:nvPr>
        </p:nvSpPr>
        <p:spPr>
          <a:xfrm>
            <a:off x="628650"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12" name="Rectangle 11">
            <a:extLst>
              <a:ext uri="{FF2B5EF4-FFF2-40B4-BE49-F238E27FC236}">
                <a16:creationId xmlns:a16="http://schemas.microsoft.com/office/drawing/2014/main" id="{3E403369-8EA1-1C29-96B9-C5568BAB54A1}"/>
              </a:ext>
            </a:extLst>
          </p:cNvPr>
          <p:cNvSpPr/>
          <p:nvPr userDrawn="1"/>
        </p:nvSpPr>
        <p:spPr>
          <a:xfrm>
            <a:off x="2751582"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2DFAE874-D688-F9D8-79DB-90EC36EEFD7F}"/>
              </a:ext>
            </a:extLst>
          </p:cNvPr>
          <p:cNvSpPr>
            <a:spLocks noGrp="1"/>
          </p:cNvSpPr>
          <p:nvPr>
            <p:ph type="body" sz="quarter" idx="17"/>
          </p:nvPr>
        </p:nvSpPr>
        <p:spPr>
          <a:xfrm>
            <a:off x="2921508"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14" name="Text Placeholder 7">
            <a:extLst>
              <a:ext uri="{FF2B5EF4-FFF2-40B4-BE49-F238E27FC236}">
                <a16:creationId xmlns:a16="http://schemas.microsoft.com/office/drawing/2014/main" id="{3D27185B-B5DC-448F-D328-1F7BCE562556}"/>
              </a:ext>
            </a:extLst>
          </p:cNvPr>
          <p:cNvSpPr>
            <a:spLocks noGrp="1"/>
          </p:cNvSpPr>
          <p:nvPr>
            <p:ph type="body" sz="quarter" idx="18"/>
          </p:nvPr>
        </p:nvSpPr>
        <p:spPr>
          <a:xfrm>
            <a:off x="2921508"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15" name="Straight Connector 14">
            <a:extLst>
              <a:ext uri="{FF2B5EF4-FFF2-40B4-BE49-F238E27FC236}">
                <a16:creationId xmlns:a16="http://schemas.microsoft.com/office/drawing/2014/main" id="{64B03DEC-CC3F-6DFF-0281-20FCE8D3F408}"/>
              </a:ext>
            </a:extLst>
          </p:cNvPr>
          <p:cNvCxnSpPr>
            <a:cxnSpLocks/>
          </p:cNvCxnSpPr>
          <p:nvPr userDrawn="1"/>
        </p:nvCxnSpPr>
        <p:spPr>
          <a:xfrm>
            <a:off x="3355467"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16" name="Text Placeholder 7">
            <a:extLst>
              <a:ext uri="{FF2B5EF4-FFF2-40B4-BE49-F238E27FC236}">
                <a16:creationId xmlns:a16="http://schemas.microsoft.com/office/drawing/2014/main" id="{F2F26AAA-CBF4-13B5-4D17-F986EE451E91}"/>
              </a:ext>
            </a:extLst>
          </p:cNvPr>
          <p:cNvSpPr>
            <a:spLocks noGrp="1"/>
          </p:cNvSpPr>
          <p:nvPr>
            <p:ph type="body" sz="quarter" idx="19"/>
          </p:nvPr>
        </p:nvSpPr>
        <p:spPr>
          <a:xfrm>
            <a:off x="2921508"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17" name="Rectangle 16">
            <a:extLst>
              <a:ext uri="{FF2B5EF4-FFF2-40B4-BE49-F238E27FC236}">
                <a16:creationId xmlns:a16="http://schemas.microsoft.com/office/drawing/2014/main" id="{5FA96D1E-228D-5F42-8BE2-1A6B85124143}"/>
              </a:ext>
            </a:extLst>
          </p:cNvPr>
          <p:cNvSpPr/>
          <p:nvPr userDrawn="1"/>
        </p:nvSpPr>
        <p:spPr>
          <a:xfrm>
            <a:off x="5044440"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7">
            <a:extLst>
              <a:ext uri="{FF2B5EF4-FFF2-40B4-BE49-F238E27FC236}">
                <a16:creationId xmlns:a16="http://schemas.microsoft.com/office/drawing/2014/main" id="{51B251EF-8E8A-3067-DE40-535FD0225FDC}"/>
              </a:ext>
            </a:extLst>
          </p:cNvPr>
          <p:cNvSpPr>
            <a:spLocks noGrp="1"/>
          </p:cNvSpPr>
          <p:nvPr>
            <p:ph type="body" sz="quarter" idx="20"/>
          </p:nvPr>
        </p:nvSpPr>
        <p:spPr>
          <a:xfrm>
            <a:off x="5214366"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19" name="Text Placeholder 7">
            <a:extLst>
              <a:ext uri="{FF2B5EF4-FFF2-40B4-BE49-F238E27FC236}">
                <a16:creationId xmlns:a16="http://schemas.microsoft.com/office/drawing/2014/main" id="{DA50DF1D-3078-A497-F104-7A901AD05CEA}"/>
              </a:ext>
            </a:extLst>
          </p:cNvPr>
          <p:cNvSpPr>
            <a:spLocks noGrp="1"/>
          </p:cNvSpPr>
          <p:nvPr>
            <p:ph type="body" sz="quarter" idx="21"/>
          </p:nvPr>
        </p:nvSpPr>
        <p:spPr>
          <a:xfrm>
            <a:off x="5214366"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20" name="Straight Connector 19">
            <a:extLst>
              <a:ext uri="{FF2B5EF4-FFF2-40B4-BE49-F238E27FC236}">
                <a16:creationId xmlns:a16="http://schemas.microsoft.com/office/drawing/2014/main" id="{2178BCA8-8927-3000-784C-8000D82D70A4}"/>
              </a:ext>
            </a:extLst>
          </p:cNvPr>
          <p:cNvCxnSpPr>
            <a:cxnSpLocks/>
          </p:cNvCxnSpPr>
          <p:nvPr userDrawn="1"/>
        </p:nvCxnSpPr>
        <p:spPr>
          <a:xfrm>
            <a:off x="5648325"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21" name="Text Placeholder 7">
            <a:extLst>
              <a:ext uri="{FF2B5EF4-FFF2-40B4-BE49-F238E27FC236}">
                <a16:creationId xmlns:a16="http://schemas.microsoft.com/office/drawing/2014/main" id="{32D7C651-A8C6-EDB4-5223-4603F1E60703}"/>
              </a:ext>
            </a:extLst>
          </p:cNvPr>
          <p:cNvSpPr>
            <a:spLocks noGrp="1"/>
          </p:cNvSpPr>
          <p:nvPr>
            <p:ph type="body" sz="quarter" idx="22"/>
          </p:nvPr>
        </p:nvSpPr>
        <p:spPr>
          <a:xfrm>
            <a:off x="5214366"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22" name="Rectangle 21">
            <a:extLst>
              <a:ext uri="{FF2B5EF4-FFF2-40B4-BE49-F238E27FC236}">
                <a16:creationId xmlns:a16="http://schemas.microsoft.com/office/drawing/2014/main" id="{C7944B1A-5BDB-C3E6-08D5-D07FB27FF433}"/>
              </a:ext>
            </a:extLst>
          </p:cNvPr>
          <p:cNvSpPr/>
          <p:nvPr userDrawn="1"/>
        </p:nvSpPr>
        <p:spPr>
          <a:xfrm>
            <a:off x="7337298"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7">
            <a:extLst>
              <a:ext uri="{FF2B5EF4-FFF2-40B4-BE49-F238E27FC236}">
                <a16:creationId xmlns:a16="http://schemas.microsoft.com/office/drawing/2014/main" id="{B7499EA4-34A0-FAE6-F83A-F5628BB79FCF}"/>
              </a:ext>
            </a:extLst>
          </p:cNvPr>
          <p:cNvSpPr>
            <a:spLocks noGrp="1"/>
          </p:cNvSpPr>
          <p:nvPr>
            <p:ph type="body" sz="quarter" idx="23"/>
          </p:nvPr>
        </p:nvSpPr>
        <p:spPr>
          <a:xfrm>
            <a:off x="7507224"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24" name="Text Placeholder 7">
            <a:extLst>
              <a:ext uri="{FF2B5EF4-FFF2-40B4-BE49-F238E27FC236}">
                <a16:creationId xmlns:a16="http://schemas.microsoft.com/office/drawing/2014/main" id="{E7634ACE-6A6D-1414-EA57-36AC21BE870B}"/>
              </a:ext>
            </a:extLst>
          </p:cNvPr>
          <p:cNvSpPr>
            <a:spLocks noGrp="1"/>
          </p:cNvSpPr>
          <p:nvPr>
            <p:ph type="body" sz="quarter" idx="24"/>
          </p:nvPr>
        </p:nvSpPr>
        <p:spPr>
          <a:xfrm>
            <a:off x="7507224"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25" name="Straight Connector 24">
            <a:extLst>
              <a:ext uri="{FF2B5EF4-FFF2-40B4-BE49-F238E27FC236}">
                <a16:creationId xmlns:a16="http://schemas.microsoft.com/office/drawing/2014/main" id="{DC9AAD2A-5807-D3D8-F464-D29AA221210C}"/>
              </a:ext>
            </a:extLst>
          </p:cNvPr>
          <p:cNvCxnSpPr>
            <a:cxnSpLocks/>
          </p:cNvCxnSpPr>
          <p:nvPr userDrawn="1"/>
        </p:nvCxnSpPr>
        <p:spPr>
          <a:xfrm>
            <a:off x="7941183"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216856D8-7C1C-0723-327F-E085EF9F5C4E}"/>
              </a:ext>
            </a:extLst>
          </p:cNvPr>
          <p:cNvSpPr>
            <a:spLocks noGrp="1"/>
          </p:cNvSpPr>
          <p:nvPr>
            <p:ph type="body" sz="quarter" idx="25"/>
          </p:nvPr>
        </p:nvSpPr>
        <p:spPr>
          <a:xfrm>
            <a:off x="7507224"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sp>
        <p:nvSpPr>
          <p:cNvPr id="27" name="Rectangle 26">
            <a:extLst>
              <a:ext uri="{FF2B5EF4-FFF2-40B4-BE49-F238E27FC236}">
                <a16:creationId xmlns:a16="http://schemas.microsoft.com/office/drawing/2014/main" id="{977941D7-FAF9-9C99-785A-8911EB7273AB}"/>
              </a:ext>
            </a:extLst>
          </p:cNvPr>
          <p:cNvSpPr/>
          <p:nvPr userDrawn="1"/>
        </p:nvSpPr>
        <p:spPr>
          <a:xfrm>
            <a:off x="9630156" y="2238377"/>
            <a:ext cx="2103120" cy="3629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7">
            <a:extLst>
              <a:ext uri="{FF2B5EF4-FFF2-40B4-BE49-F238E27FC236}">
                <a16:creationId xmlns:a16="http://schemas.microsoft.com/office/drawing/2014/main" id="{D756774C-9FE3-86FA-4336-3A2E21C342CF}"/>
              </a:ext>
            </a:extLst>
          </p:cNvPr>
          <p:cNvSpPr>
            <a:spLocks noGrp="1"/>
          </p:cNvSpPr>
          <p:nvPr>
            <p:ph type="body" sz="quarter" idx="26"/>
          </p:nvPr>
        </p:nvSpPr>
        <p:spPr>
          <a:xfrm>
            <a:off x="9800082" y="3327408"/>
            <a:ext cx="1763268"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29" name="Text Placeholder 7">
            <a:extLst>
              <a:ext uri="{FF2B5EF4-FFF2-40B4-BE49-F238E27FC236}">
                <a16:creationId xmlns:a16="http://schemas.microsoft.com/office/drawing/2014/main" id="{6FCADC7F-CEFE-5CB6-7E51-A9CC172B980A}"/>
              </a:ext>
            </a:extLst>
          </p:cNvPr>
          <p:cNvSpPr>
            <a:spLocks noGrp="1"/>
          </p:cNvSpPr>
          <p:nvPr>
            <p:ph type="body" sz="quarter" idx="27"/>
          </p:nvPr>
        </p:nvSpPr>
        <p:spPr>
          <a:xfrm>
            <a:off x="9800082" y="3806275"/>
            <a:ext cx="1763268" cy="268792"/>
          </a:xfrm>
          <a:prstGeom prst="rect">
            <a:avLst/>
          </a:prstGeom>
        </p:spPr>
        <p:txBody>
          <a:bodyPr wrap="square" anchor="ctr" anchorCtr="0">
            <a:spAutoFit/>
          </a:bodyPr>
          <a:lstStyle>
            <a:lvl1pPr marL="0" indent="0" algn="ctr">
              <a:lnSpc>
                <a:spcPct val="110000"/>
              </a:lnSpc>
              <a:spcBef>
                <a:spcPts val="0"/>
              </a:spcBef>
              <a:buNone/>
              <a:defRPr sz="1100" b="0">
                <a:solidFill>
                  <a:schemeClr val="tx1"/>
                </a:solidFill>
                <a:latin typeface="+mn-lt"/>
              </a:defRPr>
            </a:lvl1pPr>
          </a:lstStyle>
          <a:p>
            <a:pPr lvl="0"/>
            <a:endParaRPr lang="en-US"/>
          </a:p>
        </p:txBody>
      </p:sp>
      <p:cxnSp>
        <p:nvCxnSpPr>
          <p:cNvPr id="30" name="Straight Connector 29">
            <a:extLst>
              <a:ext uri="{FF2B5EF4-FFF2-40B4-BE49-F238E27FC236}">
                <a16:creationId xmlns:a16="http://schemas.microsoft.com/office/drawing/2014/main" id="{6F5E91DF-0A96-22A0-371D-640B57E7D242}"/>
              </a:ext>
            </a:extLst>
          </p:cNvPr>
          <p:cNvCxnSpPr>
            <a:cxnSpLocks/>
          </p:cNvCxnSpPr>
          <p:nvPr userDrawn="1"/>
        </p:nvCxnSpPr>
        <p:spPr>
          <a:xfrm>
            <a:off x="10234041" y="4263879"/>
            <a:ext cx="895350" cy="0"/>
          </a:xfrm>
          <a:prstGeom prst="line">
            <a:avLst/>
          </a:prstGeom>
          <a:ln w="12700" cap="rnd">
            <a:round/>
          </a:ln>
        </p:spPr>
        <p:style>
          <a:lnRef idx="1">
            <a:schemeClr val="accent1"/>
          </a:lnRef>
          <a:fillRef idx="0">
            <a:schemeClr val="accent1"/>
          </a:fillRef>
          <a:effectRef idx="0">
            <a:schemeClr val="accent1"/>
          </a:effectRef>
          <a:fontRef idx="minor">
            <a:schemeClr val="tx1"/>
          </a:fontRef>
        </p:style>
      </p:cxnSp>
      <p:sp>
        <p:nvSpPr>
          <p:cNvPr id="31" name="Text Placeholder 7">
            <a:extLst>
              <a:ext uri="{FF2B5EF4-FFF2-40B4-BE49-F238E27FC236}">
                <a16:creationId xmlns:a16="http://schemas.microsoft.com/office/drawing/2014/main" id="{255C6C76-F58C-2042-9EB7-AB5EA9D88452}"/>
              </a:ext>
            </a:extLst>
          </p:cNvPr>
          <p:cNvSpPr>
            <a:spLocks noGrp="1"/>
          </p:cNvSpPr>
          <p:nvPr>
            <p:ph type="body" sz="quarter" idx="28"/>
          </p:nvPr>
        </p:nvSpPr>
        <p:spPr>
          <a:xfrm>
            <a:off x="9800082" y="4460122"/>
            <a:ext cx="1763268" cy="236668"/>
          </a:xfrm>
          <a:prstGeom prst="rect">
            <a:avLst/>
          </a:prstGeom>
        </p:spPr>
        <p:txBody>
          <a:bodyPr wrap="square" anchor="t" anchorCtr="0">
            <a:spAutoFit/>
          </a:bodyPr>
          <a:lstStyle>
            <a:lvl1pPr marL="0" indent="0" algn="ctr">
              <a:lnSpc>
                <a:spcPct val="110000"/>
              </a:lnSpc>
              <a:spcBef>
                <a:spcPts val="0"/>
              </a:spcBef>
              <a:buNone/>
              <a:defRPr sz="900" b="0">
                <a:solidFill>
                  <a:schemeClr val="tx1"/>
                </a:solidFill>
                <a:latin typeface="+mn-lt"/>
              </a:defRPr>
            </a:lvl1pPr>
          </a:lstStyle>
          <a:p>
            <a:pPr lvl="0"/>
            <a:endParaRPr lang="en-US"/>
          </a:p>
        </p:txBody>
      </p:sp>
      <p:pic>
        <p:nvPicPr>
          <p:cNvPr id="4" name="Graphic 3">
            <a:extLst>
              <a:ext uri="{FF2B5EF4-FFF2-40B4-BE49-F238E27FC236}">
                <a16:creationId xmlns:a16="http://schemas.microsoft.com/office/drawing/2014/main" id="{77889A56-40F9-9680-1D99-7DF2DB33FB0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12525" y="433387"/>
            <a:ext cx="228600" cy="228600"/>
          </a:xfrm>
          <a:prstGeom prst="rect">
            <a:avLst/>
          </a:prstGeom>
        </p:spPr>
      </p:pic>
      <p:pic>
        <p:nvPicPr>
          <p:cNvPr id="9" name="Picture 8">
            <a:extLst>
              <a:ext uri="{FF2B5EF4-FFF2-40B4-BE49-F238E27FC236}">
                <a16:creationId xmlns:a16="http://schemas.microsoft.com/office/drawing/2014/main" id="{CF284CA0-2051-3E59-72F6-A02AB0150BAF}"/>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708911" y="1362748"/>
            <a:ext cx="1603251" cy="1603251"/>
          </a:xfrm>
          <a:prstGeom prst="ellipse">
            <a:avLst/>
          </a:prstGeom>
        </p:spPr>
      </p:pic>
      <p:pic>
        <p:nvPicPr>
          <p:cNvPr id="32" name="Picture 31">
            <a:extLst>
              <a:ext uri="{FF2B5EF4-FFF2-40B4-BE49-F238E27FC236}">
                <a16:creationId xmlns:a16="http://schemas.microsoft.com/office/drawing/2014/main" id="{35C8F448-6E63-9C48-3AA8-2B319845CF4E}"/>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3001769" y="1362748"/>
            <a:ext cx="1603251" cy="1603251"/>
          </a:xfrm>
          <a:prstGeom prst="ellipse">
            <a:avLst/>
          </a:prstGeom>
        </p:spPr>
      </p:pic>
      <p:pic>
        <p:nvPicPr>
          <p:cNvPr id="33" name="Picture 32">
            <a:extLst>
              <a:ext uri="{FF2B5EF4-FFF2-40B4-BE49-F238E27FC236}">
                <a16:creationId xmlns:a16="http://schemas.microsoft.com/office/drawing/2014/main" id="{6AF66E33-63A5-D749-D4A1-88E6939DF74B}"/>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5294627" y="1362748"/>
            <a:ext cx="1603251" cy="1603251"/>
          </a:xfrm>
          <a:prstGeom prst="ellipse">
            <a:avLst/>
          </a:prstGeom>
        </p:spPr>
      </p:pic>
      <p:pic>
        <p:nvPicPr>
          <p:cNvPr id="34" name="Picture 33">
            <a:extLst>
              <a:ext uri="{FF2B5EF4-FFF2-40B4-BE49-F238E27FC236}">
                <a16:creationId xmlns:a16="http://schemas.microsoft.com/office/drawing/2014/main" id="{E33BE5BA-90D0-3478-0B62-E0B6A61C4B39}"/>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7587485" y="1362748"/>
            <a:ext cx="1603251" cy="1603251"/>
          </a:xfrm>
          <a:prstGeom prst="ellipse">
            <a:avLst/>
          </a:prstGeom>
        </p:spPr>
      </p:pic>
      <p:pic>
        <p:nvPicPr>
          <p:cNvPr id="35" name="Picture 34">
            <a:extLst>
              <a:ext uri="{FF2B5EF4-FFF2-40B4-BE49-F238E27FC236}">
                <a16:creationId xmlns:a16="http://schemas.microsoft.com/office/drawing/2014/main" id="{1B9E5CB7-5308-6105-B7DA-33451F1DD7D3}"/>
              </a:ext>
            </a:extLst>
          </p:cNvPr>
          <p:cNvPicPr>
            <a:picLocks noChangeAspect="1"/>
          </p:cNvPicPr>
          <p:nvPr userDrawn="1"/>
        </p:nvPicPr>
        <p:blipFill>
          <a:blip r:embed="rId4" cstate="screen">
            <a:biLevel thresh="50000"/>
            <a:extLst>
              <a:ext uri="{28A0092B-C50C-407E-A947-70E740481C1C}">
                <a14:useLocalDpi xmlns:a14="http://schemas.microsoft.com/office/drawing/2010/main"/>
              </a:ext>
            </a:extLst>
          </a:blip>
          <a:srcRect/>
          <a:stretch/>
        </p:blipFill>
        <p:spPr>
          <a:xfrm>
            <a:off x="9879838" y="1362748"/>
            <a:ext cx="1603251" cy="1603251"/>
          </a:xfrm>
          <a:prstGeom prst="ellipse">
            <a:avLst/>
          </a:prstGeom>
        </p:spPr>
      </p:pic>
    </p:spTree>
    <p:extLst>
      <p:ext uri="{BB962C8B-B14F-4D97-AF65-F5344CB8AC3E}">
        <p14:creationId xmlns:p14="http://schemas.microsoft.com/office/powerpoint/2010/main" val="33870162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ircl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64462"/>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1203931"/>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2448890"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1</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1784280" y="3746888"/>
            <a:ext cx="2060740"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4" name="Straight Connector 3">
            <a:extLst>
              <a:ext uri="{FF2B5EF4-FFF2-40B4-BE49-F238E27FC236}">
                <a16:creationId xmlns:a16="http://schemas.microsoft.com/office/drawing/2014/main" id="{00812C3F-CADF-C02D-50B3-4967C729B465}"/>
              </a:ext>
            </a:extLst>
          </p:cNvPr>
          <p:cNvCxnSpPr>
            <a:cxnSpLocks/>
          </p:cNvCxnSpPr>
          <p:nvPr userDrawn="1"/>
        </p:nvCxnSpPr>
        <p:spPr>
          <a:xfrm>
            <a:off x="2357450"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4CE7044-E0FE-AE6E-30DE-6D5F93494553}"/>
              </a:ext>
            </a:extLst>
          </p:cNvPr>
          <p:cNvSpPr>
            <a:spLocks noChangeAspect="1"/>
          </p:cNvSpPr>
          <p:nvPr userDrawn="1"/>
        </p:nvSpPr>
        <p:spPr>
          <a:xfrm>
            <a:off x="5730240"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2</a:t>
            </a:r>
          </a:p>
        </p:txBody>
      </p:sp>
      <p:sp>
        <p:nvSpPr>
          <p:cNvPr id="8" name="Text Placeholder 7">
            <a:extLst>
              <a:ext uri="{FF2B5EF4-FFF2-40B4-BE49-F238E27FC236}">
                <a16:creationId xmlns:a16="http://schemas.microsoft.com/office/drawing/2014/main" id="{6F0E1DA7-8093-F70B-62DB-711E3F212845}"/>
              </a:ext>
            </a:extLst>
          </p:cNvPr>
          <p:cNvSpPr>
            <a:spLocks noGrp="1"/>
          </p:cNvSpPr>
          <p:nvPr>
            <p:ph type="body" sz="quarter" idx="18"/>
          </p:nvPr>
        </p:nvSpPr>
        <p:spPr>
          <a:xfrm>
            <a:off x="5065630" y="3746888"/>
            <a:ext cx="2060740"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10" name="Straight Connector 9">
            <a:extLst>
              <a:ext uri="{FF2B5EF4-FFF2-40B4-BE49-F238E27FC236}">
                <a16:creationId xmlns:a16="http://schemas.microsoft.com/office/drawing/2014/main" id="{9F17ED76-9F60-C323-44D1-5686636699DB}"/>
              </a:ext>
            </a:extLst>
          </p:cNvPr>
          <p:cNvCxnSpPr>
            <a:cxnSpLocks/>
          </p:cNvCxnSpPr>
          <p:nvPr userDrawn="1"/>
        </p:nvCxnSpPr>
        <p:spPr>
          <a:xfrm>
            <a:off x="5638800"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A105B02F-752C-2F9A-E780-C29EA2EC4962}"/>
              </a:ext>
            </a:extLst>
          </p:cNvPr>
          <p:cNvSpPr>
            <a:spLocks noChangeAspect="1"/>
          </p:cNvSpPr>
          <p:nvPr userDrawn="1"/>
        </p:nvSpPr>
        <p:spPr>
          <a:xfrm>
            <a:off x="9011590"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3</a:t>
            </a:r>
          </a:p>
        </p:txBody>
      </p:sp>
      <p:sp>
        <p:nvSpPr>
          <p:cNvPr id="15" name="Text Placeholder 7">
            <a:extLst>
              <a:ext uri="{FF2B5EF4-FFF2-40B4-BE49-F238E27FC236}">
                <a16:creationId xmlns:a16="http://schemas.microsoft.com/office/drawing/2014/main" id="{1F22CC3D-E3DC-803E-6501-A5CFB87E5D6D}"/>
              </a:ext>
            </a:extLst>
          </p:cNvPr>
          <p:cNvSpPr>
            <a:spLocks noGrp="1"/>
          </p:cNvSpPr>
          <p:nvPr>
            <p:ph type="body" sz="quarter" idx="19"/>
          </p:nvPr>
        </p:nvSpPr>
        <p:spPr>
          <a:xfrm>
            <a:off x="8346980" y="3746888"/>
            <a:ext cx="2060740"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17" name="Straight Connector 16">
            <a:extLst>
              <a:ext uri="{FF2B5EF4-FFF2-40B4-BE49-F238E27FC236}">
                <a16:creationId xmlns:a16="http://schemas.microsoft.com/office/drawing/2014/main" id="{63EA254B-DFE1-E8F6-1E45-C3FAA3BBEE94}"/>
              </a:ext>
            </a:extLst>
          </p:cNvPr>
          <p:cNvCxnSpPr>
            <a:cxnSpLocks/>
          </p:cNvCxnSpPr>
          <p:nvPr userDrawn="1"/>
        </p:nvCxnSpPr>
        <p:spPr>
          <a:xfrm>
            <a:off x="8920150"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500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ircle 4">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64462"/>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1203931"/>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1844154"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1</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1291412" y="3746888"/>
            <a:ext cx="1837004"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4" name="Straight Connector 3">
            <a:extLst>
              <a:ext uri="{FF2B5EF4-FFF2-40B4-BE49-F238E27FC236}">
                <a16:creationId xmlns:a16="http://schemas.microsoft.com/office/drawing/2014/main" id="{00812C3F-CADF-C02D-50B3-4967C729B465}"/>
              </a:ext>
            </a:extLst>
          </p:cNvPr>
          <p:cNvCxnSpPr>
            <a:cxnSpLocks/>
          </p:cNvCxnSpPr>
          <p:nvPr userDrawn="1"/>
        </p:nvCxnSpPr>
        <p:spPr>
          <a:xfrm>
            <a:off x="1752714"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4CE7044-E0FE-AE6E-30DE-6D5F93494553}"/>
              </a:ext>
            </a:extLst>
          </p:cNvPr>
          <p:cNvSpPr>
            <a:spLocks noChangeAspect="1"/>
          </p:cNvSpPr>
          <p:nvPr userDrawn="1"/>
        </p:nvSpPr>
        <p:spPr>
          <a:xfrm>
            <a:off x="4433796"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2</a:t>
            </a:r>
          </a:p>
        </p:txBody>
      </p:sp>
      <p:sp>
        <p:nvSpPr>
          <p:cNvPr id="8" name="Text Placeholder 7">
            <a:extLst>
              <a:ext uri="{FF2B5EF4-FFF2-40B4-BE49-F238E27FC236}">
                <a16:creationId xmlns:a16="http://schemas.microsoft.com/office/drawing/2014/main" id="{6F0E1DA7-8093-F70B-62DB-711E3F212845}"/>
              </a:ext>
            </a:extLst>
          </p:cNvPr>
          <p:cNvSpPr>
            <a:spLocks noGrp="1"/>
          </p:cNvSpPr>
          <p:nvPr>
            <p:ph type="body" sz="quarter" idx="18"/>
          </p:nvPr>
        </p:nvSpPr>
        <p:spPr>
          <a:xfrm>
            <a:off x="3881054" y="3746888"/>
            <a:ext cx="1837004"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10" name="Straight Connector 9">
            <a:extLst>
              <a:ext uri="{FF2B5EF4-FFF2-40B4-BE49-F238E27FC236}">
                <a16:creationId xmlns:a16="http://schemas.microsoft.com/office/drawing/2014/main" id="{9F17ED76-9F60-C323-44D1-5686636699DB}"/>
              </a:ext>
            </a:extLst>
          </p:cNvPr>
          <p:cNvCxnSpPr>
            <a:cxnSpLocks/>
          </p:cNvCxnSpPr>
          <p:nvPr userDrawn="1"/>
        </p:nvCxnSpPr>
        <p:spPr>
          <a:xfrm>
            <a:off x="4342356"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A105B02F-752C-2F9A-E780-C29EA2EC4962}"/>
              </a:ext>
            </a:extLst>
          </p:cNvPr>
          <p:cNvSpPr>
            <a:spLocks noChangeAspect="1"/>
          </p:cNvSpPr>
          <p:nvPr userDrawn="1"/>
        </p:nvSpPr>
        <p:spPr>
          <a:xfrm>
            <a:off x="7023438"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3</a:t>
            </a:r>
          </a:p>
        </p:txBody>
      </p:sp>
      <p:sp>
        <p:nvSpPr>
          <p:cNvPr id="15" name="Text Placeholder 7">
            <a:extLst>
              <a:ext uri="{FF2B5EF4-FFF2-40B4-BE49-F238E27FC236}">
                <a16:creationId xmlns:a16="http://schemas.microsoft.com/office/drawing/2014/main" id="{1F22CC3D-E3DC-803E-6501-A5CFB87E5D6D}"/>
              </a:ext>
            </a:extLst>
          </p:cNvPr>
          <p:cNvSpPr>
            <a:spLocks noGrp="1"/>
          </p:cNvSpPr>
          <p:nvPr>
            <p:ph type="body" sz="quarter" idx="19"/>
          </p:nvPr>
        </p:nvSpPr>
        <p:spPr>
          <a:xfrm>
            <a:off x="6470696" y="3746888"/>
            <a:ext cx="1837004"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17" name="Straight Connector 16">
            <a:extLst>
              <a:ext uri="{FF2B5EF4-FFF2-40B4-BE49-F238E27FC236}">
                <a16:creationId xmlns:a16="http://schemas.microsoft.com/office/drawing/2014/main" id="{63EA254B-DFE1-E8F6-1E45-C3FAA3BBEE94}"/>
              </a:ext>
            </a:extLst>
          </p:cNvPr>
          <p:cNvCxnSpPr>
            <a:cxnSpLocks/>
          </p:cNvCxnSpPr>
          <p:nvPr userDrawn="1"/>
        </p:nvCxnSpPr>
        <p:spPr>
          <a:xfrm>
            <a:off x="6931998"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BB906963-794E-C105-825B-4E7A053C4CFE}"/>
              </a:ext>
            </a:extLst>
          </p:cNvPr>
          <p:cNvSpPr>
            <a:spLocks noChangeAspect="1"/>
          </p:cNvSpPr>
          <p:nvPr userDrawn="1"/>
        </p:nvSpPr>
        <p:spPr>
          <a:xfrm>
            <a:off x="9613081"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4</a:t>
            </a:r>
          </a:p>
        </p:txBody>
      </p:sp>
      <p:sp>
        <p:nvSpPr>
          <p:cNvPr id="22" name="Text Placeholder 7">
            <a:extLst>
              <a:ext uri="{FF2B5EF4-FFF2-40B4-BE49-F238E27FC236}">
                <a16:creationId xmlns:a16="http://schemas.microsoft.com/office/drawing/2014/main" id="{15F26CA0-B300-07D9-20F9-F3B4F542C748}"/>
              </a:ext>
            </a:extLst>
          </p:cNvPr>
          <p:cNvSpPr>
            <a:spLocks noGrp="1"/>
          </p:cNvSpPr>
          <p:nvPr>
            <p:ph type="body" sz="quarter" idx="20"/>
          </p:nvPr>
        </p:nvSpPr>
        <p:spPr>
          <a:xfrm>
            <a:off x="9060339" y="3746888"/>
            <a:ext cx="1837004"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25" name="Straight Connector 24">
            <a:extLst>
              <a:ext uri="{FF2B5EF4-FFF2-40B4-BE49-F238E27FC236}">
                <a16:creationId xmlns:a16="http://schemas.microsoft.com/office/drawing/2014/main" id="{F7E70C5D-1CFA-C700-953E-A5A4DE63A56A}"/>
              </a:ext>
            </a:extLst>
          </p:cNvPr>
          <p:cNvCxnSpPr>
            <a:cxnSpLocks/>
          </p:cNvCxnSpPr>
          <p:nvPr userDrawn="1"/>
        </p:nvCxnSpPr>
        <p:spPr>
          <a:xfrm>
            <a:off x="9521641"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01955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ircle 5">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64462"/>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1203931"/>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1373124"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1</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915924" y="3746888"/>
            <a:ext cx="1645920"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4" name="Straight Connector 3">
            <a:extLst>
              <a:ext uri="{FF2B5EF4-FFF2-40B4-BE49-F238E27FC236}">
                <a16:creationId xmlns:a16="http://schemas.microsoft.com/office/drawing/2014/main" id="{00812C3F-CADF-C02D-50B3-4967C729B465}"/>
              </a:ext>
            </a:extLst>
          </p:cNvPr>
          <p:cNvCxnSpPr>
            <a:cxnSpLocks/>
          </p:cNvCxnSpPr>
          <p:nvPr userDrawn="1"/>
        </p:nvCxnSpPr>
        <p:spPr>
          <a:xfrm>
            <a:off x="1281684"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4CE7044-E0FE-AE6E-30DE-6D5F93494553}"/>
              </a:ext>
            </a:extLst>
          </p:cNvPr>
          <p:cNvSpPr>
            <a:spLocks noChangeAspect="1"/>
          </p:cNvSpPr>
          <p:nvPr userDrawn="1"/>
        </p:nvSpPr>
        <p:spPr>
          <a:xfrm>
            <a:off x="3551682"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2</a:t>
            </a:r>
          </a:p>
        </p:txBody>
      </p:sp>
      <p:sp>
        <p:nvSpPr>
          <p:cNvPr id="8" name="Text Placeholder 7">
            <a:extLst>
              <a:ext uri="{FF2B5EF4-FFF2-40B4-BE49-F238E27FC236}">
                <a16:creationId xmlns:a16="http://schemas.microsoft.com/office/drawing/2014/main" id="{6F0E1DA7-8093-F70B-62DB-711E3F212845}"/>
              </a:ext>
            </a:extLst>
          </p:cNvPr>
          <p:cNvSpPr>
            <a:spLocks noGrp="1"/>
          </p:cNvSpPr>
          <p:nvPr>
            <p:ph type="body" sz="quarter" idx="18"/>
          </p:nvPr>
        </p:nvSpPr>
        <p:spPr>
          <a:xfrm>
            <a:off x="3094482" y="3746888"/>
            <a:ext cx="1645920"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10" name="Straight Connector 9">
            <a:extLst>
              <a:ext uri="{FF2B5EF4-FFF2-40B4-BE49-F238E27FC236}">
                <a16:creationId xmlns:a16="http://schemas.microsoft.com/office/drawing/2014/main" id="{9F17ED76-9F60-C323-44D1-5686636699DB}"/>
              </a:ext>
            </a:extLst>
          </p:cNvPr>
          <p:cNvCxnSpPr>
            <a:cxnSpLocks/>
          </p:cNvCxnSpPr>
          <p:nvPr userDrawn="1"/>
        </p:nvCxnSpPr>
        <p:spPr>
          <a:xfrm>
            <a:off x="3460242"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A105B02F-752C-2F9A-E780-C29EA2EC4962}"/>
              </a:ext>
            </a:extLst>
          </p:cNvPr>
          <p:cNvSpPr>
            <a:spLocks noChangeAspect="1"/>
          </p:cNvSpPr>
          <p:nvPr userDrawn="1"/>
        </p:nvSpPr>
        <p:spPr>
          <a:xfrm>
            <a:off x="5730240"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3</a:t>
            </a:r>
          </a:p>
        </p:txBody>
      </p:sp>
      <p:sp>
        <p:nvSpPr>
          <p:cNvPr id="15" name="Text Placeholder 7">
            <a:extLst>
              <a:ext uri="{FF2B5EF4-FFF2-40B4-BE49-F238E27FC236}">
                <a16:creationId xmlns:a16="http://schemas.microsoft.com/office/drawing/2014/main" id="{1F22CC3D-E3DC-803E-6501-A5CFB87E5D6D}"/>
              </a:ext>
            </a:extLst>
          </p:cNvPr>
          <p:cNvSpPr>
            <a:spLocks noGrp="1"/>
          </p:cNvSpPr>
          <p:nvPr>
            <p:ph type="body" sz="quarter" idx="19"/>
          </p:nvPr>
        </p:nvSpPr>
        <p:spPr>
          <a:xfrm>
            <a:off x="5273040" y="3746888"/>
            <a:ext cx="1645920"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17" name="Straight Connector 16">
            <a:extLst>
              <a:ext uri="{FF2B5EF4-FFF2-40B4-BE49-F238E27FC236}">
                <a16:creationId xmlns:a16="http://schemas.microsoft.com/office/drawing/2014/main" id="{63EA254B-DFE1-E8F6-1E45-C3FAA3BBEE94}"/>
              </a:ext>
            </a:extLst>
          </p:cNvPr>
          <p:cNvCxnSpPr>
            <a:cxnSpLocks/>
          </p:cNvCxnSpPr>
          <p:nvPr userDrawn="1"/>
        </p:nvCxnSpPr>
        <p:spPr>
          <a:xfrm>
            <a:off x="5638800"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BB906963-794E-C105-825B-4E7A053C4CFE}"/>
              </a:ext>
            </a:extLst>
          </p:cNvPr>
          <p:cNvSpPr>
            <a:spLocks noChangeAspect="1"/>
          </p:cNvSpPr>
          <p:nvPr userDrawn="1"/>
        </p:nvSpPr>
        <p:spPr>
          <a:xfrm>
            <a:off x="7908798"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4</a:t>
            </a:r>
          </a:p>
        </p:txBody>
      </p:sp>
      <p:sp>
        <p:nvSpPr>
          <p:cNvPr id="22" name="Text Placeholder 7">
            <a:extLst>
              <a:ext uri="{FF2B5EF4-FFF2-40B4-BE49-F238E27FC236}">
                <a16:creationId xmlns:a16="http://schemas.microsoft.com/office/drawing/2014/main" id="{15F26CA0-B300-07D9-20F9-F3B4F542C748}"/>
              </a:ext>
            </a:extLst>
          </p:cNvPr>
          <p:cNvSpPr>
            <a:spLocks noGrp="1"/>
          </p:cNvSpPr>
          <p:nvPr>
            <p:ph type="body" sz="quarter" idx="20"/>
          </p:nvPr>
        </p:nvSpPr>
        <p:spPr>
          <a:xfrm>
            <a:off x="7451598" y="3746888"/>
            <a:ext cx="1645920"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25" name="Straight Connector 24">
            <a:extLst>
              <a:ext uri="{FF2B5EF4-FFF2-40B4-BE49-F238E27FC236}">
                <a16:creationId xmlns:a16="http://schemas.microsoft.com/office/drawing/2014/main" id="{F7E70C5D-1CFA-C700-953E-A5A4DE63A56A}"/>
              </a:ext>
            </a:extLst>
          </p:cNvPr>
          <p:cNvCxnSpPr>
            <a:cxnSpLocks/>
          </p:cNvCxnSpPr>
          <p:nvPr userDrawn="1"/>
        </p:nvCxnSpPr>
        <p:spPr>
          <a:xfrm>
            <a:off x="7817358"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59666012-D5CA-6C32-71FB-2964CBE18EA3}"/>
              </a:ext>
            </a:extLst>
          </p:cNvPr>
          <p:cNvSpPr>
            <a:spLocks noChangeAspect="1"/>
          </p:cNvSpPr>
          <p:nvPr userDrawn="1"/>
        </p:nvSpPr>
        <p:spPr>
          <a:xfrm>
            <a:off x="10087356" y="2553065"/>
            <a:ext cx="731520" cy="73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mj-lt"/>
              </a:rPr>
              <a:t>5</a:t>
            </a:r>
          </a:p>
        </p:txBody>
      </p:sp>
      <p:sp>
        <p:nvSpPr>
          <p:cNvPr id="30" name="Text Placeholder 7">
            <a:extLst>
              <a:ext uri="{FF2B5EF4-FFF2-40B4-BE49-F238E27FC236}">
                <a16:creationId xmlns:a16="http://schemas.microsoft.com/office/drawing/2014/main" id="{2A97E992-F6C3-984C-A0C7-0DBD88F572E4}"/>
              </a:ext>
            </a:extLst>
          </p:cNvPr>
          <p:cNvSpPr>
            <a:spLocks noGrp="1"/>
          </p:cNvSpPr>
          <p:nvPr>
            <p:ph type="body" sz="quarter" idx="21"/>
          </p:nvPr>
        </p:nvSpPr>
        <p:spPr>
          <a:xfrm>
            <a:off x="9630156" y="3746888"/>
            <a:ext cx="1645920" cy="284758"/>
          </a:xfrm>
          <a:prstGeom prst="rect">
            <a:avLst/>
          </a:prstGeom>
        </p:spPr>
        <p:txBody>
          <a:bodyPr wrap="square" anchor="t" anchorCtr="0">
            <a:spAutoFit/>
          </a:bodyPr>
          <a:lstStyle>
            <a:lvl1pPr marL="0" indent="0" algn="ctr">
              <a:lnSpc>
                <a:spcPct val="110000"/>
              </a:lnSpc>
              <a:spcBef>
                <a:spcPts val="0"/>
              </a:spcBef>
              <a:buNone/>
              <a:defRPr sz="1200" b="0">
                <a:solidFill>
                  <a:schemeClr val="tx1"/>
                </a:solidFill>
                <a:latin typeface="+mn-lt"/>
              </a:defRPr>
            </a:lvl1pPr>
          </a:lstStyle>
          <a:p>
            <a:pPr lvl="0"/>
            <a:endParaRPr lang="en-US"/>
          </a:p>
        </p:txBody>
      </p:sp>
      <p:cxnSp>
        <p:nvCxnSpPr>
          <p:cNvPr id="32" name="Straight Connector 31">
            <a:extLst>
              <a:ext uri="{FF2B5EF4-FFF2-40B4-BE49-F238E27FC236}">
                <a16:creationId xmlns:a16="http://schemas.microsoft.com/office/drawing/2014/main" id="{DDCD6415-B3BB-A9A4-7D70-A1D58E6730DD}"/>
              </a:ext>
            </a:extLst>
          </p:cNvPr>
          <p:cNvCxnSpPr>
            <a:cxnSpLocks/>
          </p:cNvCxnSpPr>
          <p:nvPr userDrawn="1"/>
        </p:nvCxnSpPr>
        <p:spPr>
          <a:xfrm>
            <a:off x="9995916" y="3447238"/>
            <a:ext cx="914400" cy="0"/>
          </a:xfrm>
          <a:prstGeom prst="line">
            <a:avLst/>
          </a:prstGeom>
          <a:ln w="38100"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5166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114483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8" name="Text Placeholder 7">
            <a:extLst>
              <a:ext uri="{FF2B5EF4-FFF2-40B4-BE49-F238E27FC236}">
                <a16:creationId xmlns:a16="http://schemas.microsoft.com/office/drawing/2014/main" id="{F537FFA4-3D27-D2CB-0E15-EE5D8655E228}"/>
              </a:ext>
            </a:extLst>
          </p:cNvPr>
          <p:cNvSpPr>
            <a:spLocks noGrp="1"/>
          </p:cNvSpPr>
          <p:nvPr>
            <p:ph type="body" sz="quarter" idx="17"/>
          </p:nvPr>
        </p:nvSpPr>
        <p:spPr>
          <a:xfrm>
            <a:off x="1202508" y="4494221"/>
            <a:ext cx="2286000" cy="184666"/>
          </a:xfrm>
          <a:prstGeom prst="rect">
            <a:avLst/>
          </a:prstGeom>
        </p:spPr>
        <p:txBody>
          <a:bodyPr wrap="square" lIns="0" tIns="0" rIns="0" bIns="0">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5867400" y="3483315"/>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mj-lt"/>
              </a:rPr>
              <a:t>2</a:t>
            </a:r>
          </a:p>
        </p:txBody>
      </p:sp>
      <p:sp>
        <p:nvSpPr>
          <p:cNvPr id="7" name="Oval 6">
            <a:extLst>
              <a:ext uri="{FF2B5EF4-FFF2-40B4-BE49-F238E27FC236}">
                <a16:creationId xmlns:a16="http://schemas.microsoft.com/office/drawing/2014/main" id="{79C31D72-6769-9F94-B152-AB85721B51B4}"/>
              </a:ext>
            </a:extLst>
          </p:cNvPr>
          <p:cNvSpPr>
            <a:spLocks noChangeAspect="1"/>
          </p:cNvSpPr>
          <p:nvPr userDrawn="1"/>
        </p:nvSpPr>
        <p:spPr>
          <a:xfrm>
            <a:off x="2116908" y="3483315"/>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mj-lt"/>
              </a:rPr>
              <a:t>1</a:t>
            </a:r>
          </a:p>
        </p:txBody>
      </p:sp>
      <p:sp>
        <p:nvSpPr>
          <p:cNvPr id="22" name="Oval 21">
            <a:extLst>
              <a:ext uri="{FF2B5EF4-FFF2-40B4-BE49-F238E27FC236}">
                <a16:creationId xmlns:a16="http://schemas.microsoft.com/office/drawing/2014/main" id="{256CD677-8DA1-0C16-7482-7F0F8374942F}"/>
              </a:ext>
            </a:extLst>
          </p:cNvPr>
          <p:cNvSpPr>
            <a:spLocks noChangeAspect="1"/>
          </p:cNvSpPr>
          <p:nvPr userDrawn="1"/>
        </p:nvSpPr>
        <p:spPr>
          <a:xfrm>
            <a:off x="9627620" y="3483315"/>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mj-lt"/>
              </a:rPr>
              <a:t>3</a:t>
            </a:r>
          </a:p>
        </p:txBody>
      </p:sp>
      <p:cxnSp>
        <p:nvCxnSpPr>
          <p:cNvPr id="13" name="Straight Connector 12">
            <a:extLst>
              <a:ext uri="{FF2B5EF4-FFF2-40B4-BE49-F238E27FC236}">
                <a16:creationId xmlns:a16="http://schemas.microsoft.com/office/drawing/2014/main" id="{6A25765D-ACEF-715F-7E4D-A68C1BFA2DD9}"/>
              </a:ext>
            </a:extLst>
          </p:cNvPr>
          <p:cNvCxnSpPr>
            <a:stCxn id="7" idx="6"/>
            <a:endCxn id="25" idx="2"/>
          </p:cNvCxnSpPr>
          <p:nvPr userDrawn="1"/>
        </p:nvCxnSpPr>
        <p:spPr>
          <a:xfrm>
            <a:off x="2574108" y="3711915"/>
            <a:ext cx="3293292" cy="0"/>
          </a:xfrm>
          <a:prstGeom prst="line">
            <a:avLst/>
          </a:prstGeom>
          <a:ln w="25400" cap="sq"/>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308A8D2-E977-3D8F-52FF-D20DF2CD568A}"/>
              </a:ext>
            </a:extLst>
          </p:cNvPr>
          <p:cNvCxnSpPr>
            <a:stCxn id="25" idx="6"/>
            <a:endCxn id="22" idx="2"/>
          </p:cNvCxnSpPr>
          <p:nvPr userDrawn="1"/>
        </p:nvCxnSpPr>
        <p:spPr>
          <a:xfrm>
            <a:off x="6324600" y="3711915"/>
            <a:ext cx="3303020" cy="0"/>
          </a:xfrm>
          <a:prstGeom prst="line">
            <a:avLst/>
          </a:prstGeom>
          <a:ln w="25400" cap="sq"/>
        </p:spPr>
        <p:style>
          <a:lnRef idx="1">
            <a:schemeClr val="accent1"/>
          </a:lnRef>
          <a:fillRef idx="0">
            <a:schemeClr val="accent1"/>
          </a:fillRef>
          <a:effectRef idx="0">
            <a:schemeClr val="accent1"/>
          </a:effectRef>
          <a:fontRef idx="minor">
            <a:schemeClr val="tx1"/>
          </a:fontRef>
        </p:style>
      </p:cxnSp>
      <p:sp>
        <p:nvSpPr>
          <p:cNvPr id="28" name="Text Placeholder 7">
            <a:extLst>
              <a:ext uri="{FF2B5EF4-FFF2-40B4-BE49-F238E27FC236}">
                <a16:creationId xmlns:a16="http://schemas.microsoft.com/office/drawing/2014/main" id="{370F47DE-4C02-2CFD-9C3C-66C96698C614}"/>
              </a:ext>
            </a:extLst>
          </p:cNvPr>
          <p:cNvSpPr>
            <a:spLocks noGrp="1"/>
          </p:cNvSpPr>
          <p:nvPr>
            <p:ph type="body" sz="quarter" idx="18"/>
          </p:nvPr>
        </p:nvSpPr>
        <p:spPr>
          <a:xfrm>
            <a:off x="1202508" y="4127122"/>
            <a:ext cx="2286000" cy="184666"/>
          </a:xfrm>
          <a:prstGeom prst="rect">
            <a:avLst/>
          </a:prstGeom>
        </p:spPr>
        <p:txBody>
          <a:bodyPr wrap="square" lIns="0" tIns="0" rIns="0" bIns="0">
            <a:spAutoFit/>
          </a:bodyPr>
          <a:lstStyle>
            <a:lvl1pPr marL="0" indent="0" algn="ctr">
              <a:lnSpc>
                <a:spcPct val="100000"/>
              </a:lnSpc>
              <a:spcBef>
                <a:spcPts val="0"/>
              </a:spcBef>
              <a:buNone/>
              <a:defRPr sz="1200" b="1">
                <a:solidFill>
                  <a:schemeClr val="accent1"/>
                </a:solidFill>
                <a:latin typeface="+mj-lt"/>
              </a:defRPr>
            </a:lvl1pPr>
          </a:lstStyle>
          <a:p>
            <a:pPr lvl="0"/>
            <a:endParaRPr lang="en-US"/>
          </a:p>
        </p:txBody>
      </p:sp>
      <p:sp>
        <p:nvSpPr>
          <p:cNvPr id="29" name="Text Placeholder 7">
            <a:extLst>
              <a:ext uri="{FF2B5EF4-FFF2-40B4-BE49-F238E27FC236}">
                <a16:creationId xmlns:a16="http://schemas.microsoft.com/office/drawing/2014/main" id="{469D82BB-F286-0712-2FA6-D3D275ED31C4}"/>
              </a:ext>
            </a:extLst>
          </p:cNvPr>
          <p:cNvSpPr>
            <a:spLocks noGrp="1"/>
          </p:cNvSpPr>
          <p:nvPr>
            <p:ph type="body" sz="quarter" idx="19"/>
          </p:nvPr>
        </p:nvSpPr>
        <p:spPr>
          <a:xfrm>
            <a:off x="4953000" y="4494221"/>
            <a:ext cx="2286000" cy="184666"/>
          </a:xfrm>
          <a:prstGeom prst="rect">
            <a:avLst/>
          </a:prstGeom>
        </p:spPr>
        <p:txBody>
          <a:bodyPr wrap="square" lIns="0" tIns="0" rIns="0" bIns="0">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30" name="Text Placeholder 7">
            <a:extLst>
              <a:ext uri="{FF2B5EF4-FFF2-40B4-BE49-F238E27FC236}">
                <a16:creationId xmlns:a16="http://schemas.microsoft.com/office/drawing/2014/main" id="{7F5D9FEC-2077-53B6-966D-FE91C310A318}"/>
              </a:ext>
            </a:extLst>
          </p:cNvPr>
          <p:cNvSpPr>
            <a:spLocks noGrp="1"/>
          </p:cNvSpPr>
          <p:nvPr>
            <p:ph type="body" sz="quarter" idx="20"/>
          </p:nvPr>
        </p:nvSpPr>
        <p:spPr>
          <a:xfrm>
            <a:off x="4953000" y="4127122"/>
            <a:ext cx="2286000" cy="184666"/>
          </a:xfrm>
          <a:prstGeom prst="rect">
            <a:avLst/>
          </a:prstGeom>
        </p:spPr>
        <p:txBody>
          <a:bodyPr wrap="square" lIns="0" tIns="0" rIns="0" bIns="0">
            <a:spAutoFit/>
          </a:bodyPr>
          <a:lstStyle>
            <a:lvl1pPr marL="0" indent="0" algn="ctr">
              <a:lnSpc>
                <a:spcPct val="100000"/>
              </a:lnSpc>
              <a:spcBef>
                <a:spcPts val="0"/>
              </a:spcBef>
              <a:buNone/>
              <a:defRPr sz="1200" b="1">
                <a:solidFill>
                  <a:schemeClr val="accent1"/>
                </a:solidFill>
                <a:latin typeface="+mj-lt"/>
              </a:defRPr>
            </a:lvl1pPr>
          </a:lstStyle>
          <a:p>
            <a:pPr lvl="0"/>
            <a:endParaRPr lang="en-US"/>
          </a:p>
        </p:txBody>
      </p:sp>
      <p:sp>
        <p:nvSpPr>
          <p:cNvPr id="31" name="Text Placeholder 7">
            <a:extLst>
              <a:ext uri="{FF2B5EF4-FFF2-40B4-BE49-F238E27FC236}">
                <a16:creationId xmlns:a16="http://schemas.microsoft.com/office/drawing/2014/main" id="{0C40B926-F7A9-AEA0-D21E-941E3060CA28}"/>
              </a:ext>
            </a:extLst>
          </p:cNvPr>
          <p:cNvSpPr>
            <a:spLocks noGrp="1"/>
          </p:cNvSpPr>
          <p:nvPr>
            <p:ph type="body" sz="quarter" idx="21"/>
          </p:nvPr>
        </p:nvSpPr>
        <p:spPr>
          <a:xfrm>
            <a:off x="8713220" y="4494221"/>
            <a:ext cx="2286000" cy="184666"/>
          </a:xfrm>
          <a:prstGeom prst="rect">
            <a:avLst/>
          </a:prstGeom>
        </p:spPr>
        <p:txBody>
          <a:bodyPr wrap="square" lIns="0" tIns="0" rIns="0" bIns="0">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32" name="Text Placeholder 7">
            <a:extLst>
              <a:ext uri="{FF2B5EF4-FFF2-40B4-BE49-F238E27FC236}">
                <a16:creationId xmlns:a16="http://schemas.microsoft.com/office/drawing/2014/main" id="{1AA20646-C4DB-5051-FE4D-CC6B3392F445}"/>
              </a:ext>
            </a:extLst>
          </p:cNvPr>
          <p:cNvSpPr>
            <a:spLocks noGrp="1"/>
          </p:cNvSpPr>
          <p:nvPr>
            <p:ph type="body" sz="quarter" idx="22"/>
          </p:nvPr>
        </p:nvSpPr>
        <p:spPr>
          <a:xfrm>
            <a:off x="8713220" y="4127122"/>
            <a:ext cx="2286000" cy="184666"/>
          </a:xfrm>
          <a:prstGeom prst="rect">
            <a:avLst/>
          </a:prstGeom>
        </p:spPr>
        <p:txBody>
          <a:bodyPr wrap="square" lIns="0" tIns="0" rIns="0" bIns="0">
            <a:spAutoFit/>
          </a:bodyPr>
          <a:lstStyle>
            <a:lvl1pPr marL="0" indent="0" algn="ctr">
              <a:lnSpc>
                <a:spcPct val="100000"/>
              </a:lnSpc>
              <a:spcBef>
                <a:spcPts val="0"/>
              </a:spcBef>
              <a:buNone/>
              <a:defRPr sz="1200" b="1">
                <a:solidFill>
                  <a:schemeClr val="accent1"/>
                </a:solidFill>
                <a:latin typeface="+mj-lt"/>
              </a:defRPr>
            </a:lvl1pPr>
          </a:lstStyle>
          <a:p>
            <a:pPr lvl="0"/>
            <a:endParaRPr lang="en-US"/>
          </a:p>
        </p:txBody>
      </p:sp>
    </p:spTree>
    <p:extLst>
      <p:ext uri="{BB962C8B-B14F-4D97-AF65-F5344CB8AC3E}">
        <p14:creationId xmlns:p14="http://schemas.microsoft.com/office/powerpoint/2010/main" val="41770694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rds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301AC39-50EF-F537-90B3-A203E16FB12F}"/>
              </a:ext>
            </a:extLst>
          </p:cNvPr>
          <p:cNvSpPr/>
          <p:nvPr userDrawn="1"/>
        </p:nvSpPr>
        <p:spPr>
          <a:xfrm>
            <a:off x="2181429" y="3359150"/>
            <a:ext cx="3733637"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6276934" y="3359150"/>
            <a:ext cx="3733637"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userDrawn="1">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userDrawn="1">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userDrawn="1">
            <p:ph type="body" sz="quarter" idx="12"/>
          </p:nvPr>
        </p:nvSpPr>
        <p:spPr>
          <a:xfrm>
            <a:off x="915924" y="1664462"/>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userDrawn="1">
            <p:ph type="body" sz="quarter" idx="13"/>
          </p:nvPr>
        </p:nvSpPr>
        <p:spPr>
          <a:xfrm>
            <a:off x="915924" y="1203931"/>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3545327"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2985502" y="4260871"/>
            <a:ext cx="2125490"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7640832"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7081007" y="4230300"/>
            <a:ext cx="2125490"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Tree>
    <p:extLst>
      <p:ext uri="{BB962C8B-B14F-4D97-AF65-F5344CB8AC3E}">
        <p14:creationId xmlns:p14="http://schemas.microsoft.com/office/powerpoint/2010/main" val="39049664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rds 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B4BEC70-7E02-9579-75E9-E3F9A2AEF385}"/>
              </a:ext>
            </a:extLst>
          </p:cNvPr>
          <p:cNvSpPr/>
          <p:nvPr userDrawn="1"/>
        </p:nvSpPr>
        <p:spPr>
          <a:xfrm>
            <a:off x="1704956" y="3359150"/>
            <a:ext cx="2721193"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4735403" y="3359150"/>
            <a:ext cx="2721193"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7765851" y="3359150"/>
            <a:ext cx="2721193"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userDrawn="1">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userDrawn="1">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userDrawn="1">
            <p:ph type="body" sz="quarter" idx="12"/>
          </p:nvPr>
        </p:nvSpPr>
        <p:spPr>
          <a:xfrm>
            <a:off x="915924" y="1664462"/>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userDrawn="1">
            <p:ph type="body" sz="quarter" idx="13"/>
          </p:nvPr>
        </p:nvSpPr>
        <p:spPr>
          <a:xfrm>
            <a:off x="915924" y="1203931"/>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2562632"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2000738" y="4260871"/>
            <a:ext cx="2129629"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5593079"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5031185" y="4260871"/>
            <a:ext cx="2129629"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8623527"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8061633" y="4260871"/>
            <a:ext cx="2129629"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Tree>
    <p:extLst>
      <p:ext uri="{BB962C8B-B14F-4D97-AF65-F5344CB8AC3E}">
        <p14:creationId xmlns:p14="http://schemas.microsoft.com/office/powerpoint/2010/main" val="24460381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rds 4">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B4BEC70-7E02-9579-75E9-E3F9A2AEF385}"/>
              </a:ext>
            </a:extLst>
          </p:cNvPr>
          <p:cNvSpPr/>
          <p:nvPr userDrawn="1"/>
        </p:nvSpPr>
        <p:spPr>
          <a:xfrm>
            <a:off x="1513061" y="3359150"/>
            <a:ext cx="2103120"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3867314" y="3359150"/>
            <a:ext cx="2103120"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6221567" y="3359150"/>
            <a:ext cx="2103120"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8575820" y="3359150"/>
            <a:ext cx="2103120" cy="212725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64462"/>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1203931"/>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2061701"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1741661" y="4260871"/>
            <a:ext cx="1645920"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4415954"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4095914" y="4260871"/>
            <a:ext cx="1645920"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6770207"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6450167" y="4260871"/>
            <a:ext cx="1645920"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9124460" y="2685869"/>
            <a:ext cx="1005840" cy="1005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8804420" y="4230300"/>
            <a:ext cx="1645920" cy="413062"/>
          </a:xfrm>
          <a:prstGeom prst="rect">
            <a:avLst/>
          </a:prstGeom>
        </p:spPr>
        <p:txBody>
          <a:bodyPr wrap="square" anchor="ctr" anchorCtr="0">
            <a:spAutoFit/>
          </a:bodyPr>
          <a:lstStyle>
            <a:lvl1pPr marL="0" indent="0" algn="ctr">
              <a:lnSpc>
                <a:spcPct val="110000"/>
              </a:lnSpc>
              <a:spcBef>
                <a:spcPts val="0"/>
              </a:spcBef>
              <a:buNone/>
              <a:defRPr sz="2000" b="0">
                <a:solidFill>
                  <a:schemeClr val="tx1"/>
                </a:solidFill>
                <a:latin typeface="+mn-lt"/>
              </a:defRPr>
            </a:lvl1pPr>
          </a:lstStyle>
          <a:p>
            <a:pPr lvl="0"/>
            <a:endParaRPr lang="en-US"/>
          </a:p>
        </p:txBody>
      </p:sp>
    </p:spTree>
    <p:extLst>
      <p:ext uri="{BB962C8B-B14F-4D97-AF65-F5344CB8AC3E}">
        <p14:creationId xmlns:p14="http://schemas.microsoft.com/office/powerpoint/2010/main" val="22206043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in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224469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4724400" y="3607340"/>
            <a:ext cx="274320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5775960" y="3355880"/>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59131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latin typeface="+mj-lt"/>
              </a:rPr>
              <a:t>2</a:t>
            </a:r>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4953000" y="4134295"/>
            <a:ext cx="2286000"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 name="Rectangle 1">
            <a:extLst>
              <a:ext uri="{FF2B5EF4-FFF2-40B4-BE49-F238E27FC236}">
                <a16:creationId xmlns:a16="http://schemas.microsoft.com/office/drawing/2014/main" id="{0D5519EB-0A28-48E3-336E-75DC0D694BC1}"/>
              </a:ext>
            </a:extLst>
          </p:cNvPr>
          <p:cNvSpPr/>
          <p:nvPr userDrawn="1"/>
        </p:nvSpPr>
        <p:spPr>
          <a:xfrm>
            <a:off x="1981200" y="3607340"/>
            <a:ext cx="274320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9ED7FE08-90C0-A179-06D8-BF78D6660D6B}"/>
              </a:ext>
            </a:extLst>
          </p:cNvPr>
          <p:cNvSpPr>
            <a:spLocks noChangeAspect="1"/>
          </p:cNvSpPr>
          <p:nvPr userDrawn="1"/>
        </p:nvSpPr>
        <p:spPr>
          <a:xfrm>
            <a:off x="3032760" y="3355880"/>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9C31D72-6769-9F94-B152-AB85721B51B4}"/>
              </a:ext>
            </a:extLst>
          </p:cNvPr>
          <p:cNvSpPr>
            <a:spLocks noChangeAspect="1"/>
          </p:cNvSpPr>
          <p:nvPr userDrawn="1"/>
        </p:nvSpPr>
        <p:spPr>
          <a:xfrm>
            <a:off x="31699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1</a:t>
            </a:r>
          </a:p>
        </p:txBody>
      </p:sp>
      <p:sp>
        <p:nvSpPr>
          <p:cNvPr id="8" name="Text Placeholder 7">
            <a:extLst>
              <a:ext uri="{FF2B5EF4-FFF2-40B4-BE49-F238E27FC236}">
                <a16:creationId xmlns:a16="http://schemas.microsoft.com/office/drawing/2014/main" id="{F537FFA4-3D27-D2CB-0E15-EE5D8655E228}"/>
              </a:ext>
            </a:extLst>
          </p:cNvPr>
          <p:cNvSpPr>
            <a:spLocks noGrp="1"/>
          </p:cNvSpPr>
          <p:nvPr>
            <p:ph type="body" sz="quarter" idx="17"/>
          </p:nvPr>
        </p:nvSpPr>
        <p:spPr>
          <a:xfrm>
            <a:off x="2209800" y="4134295"/>
            <a:ext cx="2286000"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10" name="Rectangle 9">
            <a:extLst>
              <a:ext uri="{FF2B5EF4-FFF2-40B4-BE49-F238E27FC236}">
                <a16:creationId xmlns:a16="http://schemas.microsoft.com/office/drawing/2014/main" id="{01670E57-D4BF-1AAD-4F00-CFC172B949EB}"/>
              </a:ext>
            </a:extLst>
          </p:cNvPr>
          <p:cNvSpPr/>
          <p:nvPr userDrawn="1"/>
        </p:nvSpPr>
        <p:spPr>
          <a:xfrm>
            <a:off x="7467600" y="3607340"/>
            <a:ext cx="2743200" cy="1371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46952C5-3B30-5CF7-91B9-D5BCBE89A1F5}"/>
              </a:ext>
            </a:extLst>
          </p:cNvPr>
          <p:cNvSpPr>
            <a:spLocks noChangeAspect="1"/>
          </p:cNvSpPr>
          <p:nvPr userDrawn="1"/>
        </p:nvSpPr>
        <p:spPr>
          <a:xfrm>
            <a:off x="8519160" y="3355880"/>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56CD677-8DA1-0C16-7482-7F0F8374942F}"/>
              </a:ext>
            </a:extLst>
          </p:cNvPr>
          <p:cNvSpPr>
            <a:spLocks noChangeAspect="1"/>
          </p:cNvSpPr>
          <p:nvPr userDrawn="1"/>
        </p:nvSpPr>
        <p:spPr>
          <a:xfrm>
            <a:off x="86563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mj-lt"/>
              </a:rPr>
              <a:t>3</a:t>
            </a:r>
          </a:p>
        </p:txBody>
      </p:sp>
      <p:sp>
        <p:nvSpPr>
          <p:cNvPr id="27" name="Text Placeholder 7">
            <a:extLst>
              <a:ext uri="{FF2B5EF4-FFF2-40B4-BE49-F238E27FC236}">
                <a16:creationId xmlns:a16="http://schemas.microsoft.com/office/drawing/2014/main" id="{F722B445-20C8-72DC-28DD-41B92ED25975}"/>
              </a:ext>
            </a:extLst>
          </p:cNvPr>
          <p:cNvSpPr>
            <a:spLocks noGrp="1"/>
          </p:cNvSpPr>
          <p:nvPr>
            <p:ph type="body" sz="quarter" idx="18"/>
          </p:nvPr>
        </p:nvSpPr>
        <p:spPr>
          <a:xfrm>
            <a:off x="7696200" y="4134295"/>
            <a:ext cx="2286000"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Tree>
    <p:extLst>
      <p:ext uri="{BB962C8B-B14F-4D97-AF65-F5344CB8AC3E}">
        <p14:creationId xmlns:p14="http://schemas.microsoft.com/office/powerpoint/2010/main" val="3217007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ine 4">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224469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grpSp>
        <p:nvGrpSpPr>
          <p:cNvPr id="15" name="Group 14">
            <a:extLst>
              <a:ext uri="{FF2B5EF4-FFF2-40B4-BE49-F238E27FC236}">
                <a16:creationId xmlns:a16="http://schemas.microsoft.com/office/drawing/2014/main" id="{85A7E188-33E4-E269-6434-F2D1705D22DB}"/>
              </a:ext>
            </a:extLst>
          </p:cNvPr>
          <p:cNvGrpSpPr/>
          <p:nvPr userDrawn="1"/>
        </p:nvGrpSpPr>
        <p:grpSpPr>
          <a:xfrm>
            <a:off x="1419225" y="3355880"/>
            <a:ext cx="2286000" cy="640080"/>
            <a:chOff x="987032" y="3279680"/>
            <a:chExt cx="2286000" cy="640080"/>
          </a:xfrm>
        </p:grpSpPr>
        <p:sp>
          <p:nvSpPr>
            <p:cNvPr id="12" name="Rectangle 11">
              <a:extLst>
                <a:ext uri="{FF2B5EF4-FFF2-40B4-BE49-F238E27FC236}">
                  <a16:creationId xmlns:a16="http://schemas.microsoft.com/office/drawing/2014/main" id="{4B4BEC70-7E02-9579-75E9-E3F9A2AEF385}"/>
                </a:ext>
              </a:extLst>
            </p:cNvPr>
            <p:cNvSpPr/>
            <p:nvPr userDrawn="1"/>
          </p:nvSpPr>
          <p:spPr>
            <a:xfrm>
              <a:off x="987032" y="3531140"/>
              <a:ext cx="2286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1809992" y="3279680"/>
              <a:ext cx="640080" cy="64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77415AB-108B-507A-1BA2-1FBA41D7177F}"/>
                </a:ext>
              </a:extLst>
            </p:cNvPr>
            <p:cNvSpPr>
              <a:spLocks noChangeAspect="1"/>
            </p:cNvSpPr>
            <p:nvPr userDrawn="1"/>
          </p:nvSpPr>
          <p:spPr>
            <a:xfrm>
              <a:off x="1947152" y="34168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1</a:t>
              </a:r>
            </a:p>
          </p:txBody>
        </p:sp>
      </p:grpSp>
      <p:sp>
        <p:nvSpPr>
          <p:cNvPr id="16" name="Text Placeholder 7">
            <a:extLst>
              <a:ext uri="{FF2B5EF4-FFF2-40B4-BE49-F238E27FC236}">
                <a16:creationId xmlns:a16="http://schemas.microsoft.com/office/drawing/2014/main" id="{3952704B-368A-DE61-E747-1D4BBC4F42AA}"/>
              </a:ext>
            </a:extLst>
          </p:cNvPr>
          <p:cNvSpPr>
            <a:spLocks noGrp="1"/>
          </p:cNvSpPr>
          <p:nvPr>
            <p:ph type="body" sz="quarter" idx="14"/>
          </p:nvPr>
        </p:nvSpPr>
        <p:spPr>
          <a:xfrm>
            <a:off x="1651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3705225" y="3607340"/>
            <a:ext cx="228600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4528185" y="3355880"/>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495E32-767F-5FBC-4A5B-0D457D484256}"/>
              </a:ext>
            </a:extLst>
          </p:cNvPr>
          <p:cNvSpPr>
            <a:spLocks noChangeAspect="1"/>
          </p:cNvSpPr>
          <p:nvPr userDrawn="1"/>
        </p:nvSpPr>
        <p:spPr>
          <a:xfrm>
            <a:off x="4665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2</a:t>
            </a:r>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3937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5991225" y="3607340"/>
            <a:ext cx="228600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6814185" y="3355880"/>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6951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latin typeface="+mj-lt"/>
              </a:rPr>
              <a:t>3</a:t>
            </a:r>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6223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8277225" y="3607340"/>
            <a:ext cx="2286000" cy="1371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9100185" y="3355880"/>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BF4EC39-175F-7B48-EAF6-0EA636001D23}"/>
              </a:ext>
            </a:extLst>
          </p:cNvPr>
          <p:cNvSpPr>
            <a:spLocks noChangeAspect="1"/>
          </p:cNvSpPr>
          <p:nvPr userDrawn="1"/>
        </p:nvSpPr>
        <p:spPr>
          <a:xfrm>
            <a:off x="9237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mj-lt"/>
              </a:rPr>
              <a:t>4</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8509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Tree>
    <p:extLst>
      <p:ext uri="{BB962C8B-B14F-4D97-AF65-F5344CB8AC3E}">
        <p14:creationId xmlns:p14="http://schemas.microsoft.com/office/powerpoint/2010/main" val="23660145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ine 5">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224469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12" name="Rectangle 11">
            <a:extLst>
              <a:ext uri="{FF2B5EF4-FFF2-40B4-BE49-F238E27FC236}">
                <a16:creationId xmlns:a16="http://schemas.microsoft.com/office/drawing/2014/main" id="{4B4BEC70-7E02-9579-75E9-E3F9A2AEF385}"/>
              </a:ext>
            </a:extLst>
          </p:cNvPr>
          <p:cNvSpPr/>
          <p:nvPr userDrawn="1"/>
        </p:nvSpPr>
        <p:spPr>
          <a:xfrm>
            <a:off x="1524000" y="3607340"/>
            <a:ext cx="182880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2118360" y="3355880"/>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77415AB-108B-507A-1BA2-1FBA41D7177F}"/>
              </a:ext>
            </a:extLst>
          </p:cNvPr>
          <p:cNvSpPr>
            <a:spLocks noChangeAspect="1"/>
          </p:cNvSpPr>
          <p:nvPr userDrawn="1"/>
        </p:nvSpPr>
        <p:spPr>
          <a:xfrm>
            <a:off x="22555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latin typeface="+mj-lt"/>
              </a:rPr>
              <a:t>1</a:t>
            </a:r>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1706880" y="4134295"/>
            <a:ext cx="1463040"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3352800" y="3607340"/>
            <a:ext cx="1828800" cy="1371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3947160" y="3355880"/>
            <a:ext cx="640080" cy="6400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495E32-767F-5FBC-4A5B-0D457D484256}"/>
              </a:ext>
            </a:extLst>
          </p:cNvPr>
          <p:cNvSpPr>
            <a:spLocks noChangeAspect="1"/>
          </p:cNvSpPr>
          <p:nvPr userDrawn="1"/>
        </p:nvSpPr>
        <p:spPr>
          <a:xfrm>
            <a:off x="40843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5"/>
                </a:solidFill>
                <a:latin typeface="+mj-lt"/>
              </a:rPr>
              <a:t>2</a:t>
            </a:r>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3535680" y="4134295"/>
            <a:ext cx="1463040"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5181600" y="3607340"/>
            <a:ext cx="182880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5775960" y="3355880"/>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59131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latin typeface="+mj-lt"/>
              </a:rPr>
              <a:t>3</a:t>
            </a:r>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5364480" y="4134295"/>
            <a:ext cx="1463040"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7010400" y="3607340"/>
            <a:ext cx="182880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7604760" y="3355880"/>
            <a:ext cx="640080" cy="6400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BF4EC39-175F-7B48-EAF6-0EA636001D23}"/>
              </a:ext>
            </a:extLst>
          </p:cNvPr>
          <p:cNvSpPr>
            <a:spLocks noChangeAspect="1"/>
          </p:cNvSpPr>
          <p:nvPr userDrawn="1"/>
        </p:nvSpPr>
        <p:spPr>
          <a:xfrm>
            <a:off x="77419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4"/>
                </a:solidFill>
                <a:latin typeface="+mj-lt"/>
              </a:rPr>
              <a:t>4</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7193280" y="4134295"/>
            <a:ext cx="1463040"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 name="Rectangle 1">
            <a:extLst>
              <a:ext uri="{FF2B5EF4-FFF2-40B4-BE49-F238E27FC236}">
                <a16:creationId xmlns:a16="http://schemas.microsoft.com/office/drawing/2014/main" id="{DBED0348-A68C-3BDC-02EA-4ED68BECD2DE}"/>
              </a:ext>
            </a:extLst>
          </p:cNvPr>
          <p:cNvSpPr/>
          <p:nvPr userDrawn="1"/>
        </p:nvSpPr>
        <p:spPr>
          <a:xfrm>
            <a:off x="8839200" y="3607340"/>
            <a:ext cx="1828800" cy="1371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338211E-99BC-FE47-9AE9-9E41D33AB903}"/>
              </a:ext>
            </a:extLst>
          </p:cNvPr>
          <p:cNvSpPr>
            <a:spLocks noChangeAspect="1"/>
          </p:cNvSpPr>
          <p:nvPr userDrawn="1"/>
        </p:nvSpPr>
        <p:spPr>
          <a:xfrm>
            <a:off x="9433560" y="3355880"/>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1439478-20CF-1415-E111-393134249855}"/>
              </a:ext>
            </a:extLst>
          </p:cNvPr>
          <p:cNvSpPr>
            <a:spLocks noChangeAspect="1"/>
          </p:cNvSpPr>
          <p:nvPr userDrawn="1"/>
        </p:nvSpPr>
        <p:spPr>
          <a:xfrm>
            <a:off x="95707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mj-lt"/>
              </a:rPr>
              <a:t>5</a:t>
            </a:r>
          </a:p>
        </p:txBody>
      </p:sp>
      <p:sp>
        <p:nvSpPr>
          <p:cNvPr id="8" name="Text Placeholder 7">
            <a:extLst>
              <a:ext uri="{FF2B5EF4-FFF2-40B4-BE49-F238E27FC236}">
                <a16:creationId xmlns:a16="http://schemas.microsoft.com/office/drawing/2014/main" id="{E1CC260C-504F-6E41-D1D8-20EAE6CE1A0B}"/>
              </a:ext>
            </a:extLst>
          </p:cNvPr>
          <p:cNvSpPr>
            <a:spLocks noGrp="1"/>
          </p:cNvSpPr>
          <p:nvPr userDrawn="1">
            <p:ph type="body" sz="quarter" idx="18"/>
          </p:nvPr>
        </p:nvSpPr>
        <p:spPr>
          <a:xfrm>
            <a:off x="9022080" y="4134295"/>
            <a:ext cx="1463040"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Tree>
    <p:extLst>
      <p:ext uri="{BB962C8B-B14F-4D97-AF65-F5344CB8AC3E}">
        <p14:creationId xmlns:p14="http://schemas.microsoft.com/office/powerpoint/2010/main" val="38425269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rategy Block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224469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12" name="Rectangle 11">
            <a:extLst>
              <a:ext uri="{FF2B5EF4-FFF2-40B4-BE49-F238E27FC236}">
                <a16:creationId xmlns:a16="http://schemas.microsoft.com/office/drawing/2014/main" id="{4B4BEC70-7E02-9579-75E9-E3F9A2AEF385}"/>
              </a:ext>
            </a:extLst>
          </p:cNvPr>
          <p:cNvSpPr/>
          <p:nvPr userDrawn="1"/>
        </p:nvSpPr>
        <p:spPr>
          <a:xfrm>
            <a:off x="1419225" y="3673475"/>
            <a:ext cx="2286000" cy="13652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2242185" y="3355880"/>
            <a:ext cx="640080" cy="64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77415AB-108B-507A-1BA2-1FBA41D7177F}"/>
              </a:ext>
            </a:extLst>
          </p:cNvPr>
          <p:cNvSpPr>
            <a:spLocks noChangeAspect="1"/>
          </p:cNvSpPr>
          <p:nvPr userDrawn="1"/>
        </p:nvSpPr>
        <p:spPr>
          <a:xfrm>
            <a:off x="2379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1</a:t>
            </a:r>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1651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3705225" y="3673475"/>
            <a:ext cx="2286000" cy="13652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4528185" y="3355880"/>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495E32-767F-5FBC-4A5B-0D457D484256}"/>
              </a:ext>
            </a:extLst>
          </p:cNvPr>
          <p:cNvSpPr>
            <a:spLocks noChangeAspect="1"/>
          </p:cNvSpPr>
          <p:nvPr userDrawn="1"/>
        </p:nvSpPr>
        <p:spPr>
          <a:xfrm>
            <a:off x="4665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2</a:t>
            </a:r>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3937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5991225" y="3673475"/>
            <a:ext cx="2286000" cy="13652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6814185" y="3355880"/>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6951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latin typeface="+mj-lt"/>
              </a:rPr>
              <a:t>3</a:t>
            </a:r>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6223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8277225" y="3673475"/>
            <a:ext cx="2286000" cy="13652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9100185" y="3355880"/>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BF4EC39-175F-7B48-EAF6-0EA636001D23}"/>
              </a:ext>
            </a:extLst>
          </p:cNvPr>
          <p:cNvSpPr>
            <a:spLocks noChangeAspect="1"/>
          </p:cNvSpPr>
          <p:nvPr userDrawn="1"/>
        </p:nvSpPr>
        <p:spPr>
          <a:xfrm>
            <a:off x="9237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mj-lt"/>
              </a:rPr>
              <a:t>4</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8509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Tree>
    <p:extLst>
      <p:ext uri="{BB962C8B-B14F-4D97-AF65-F5344CB8AC3E}">
        <p14:creationId xmlns:p14="http://schemas.microsoft.com/office/powerpoint/2010/main" val="2045198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rategy Blocks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224469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12" name="Rectangle 11">
            <a:extLst>
              <a:ext uri="{FF2B5EF4-FFF2-40B4-BE49-F238E27FC236}">
                <a16:creationId xmlns:a16="http://schemas.microsoft.com/office/drawing/2014/main" id="{4B4BEC70-7E02-9579-75E9-E3F9A2AEF385}"/>
              </a:ext>
            </a:extLst>
          </p:cNvPr>
          <p:cNvSpPr/>
          <p:nvPr userDrawn="1"/>
        </p:nvSpPr>
        <p:spPr>
          <a:xfrm>
            <a:off x="1419225" y="3439159"/>
            <a:ext cx="2286000" cy="1833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2105025" y="2992357"/>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77415AB-108B-507A-1BA2-1FBA41D7177F}"/>
              </a:ext>
            </a:extLst>
          </p:cNvPr>
          <p:cNvSpPr>
            <a:spLocks noChangeAspect="1"/>
          </p:cNvSpPr>
          <p:nvPr userDrawn="1"/>
        </p:nvSpPr>
        <p:spPr>
          <a:xfrm>
            <a:off x="2300968" y="3188300"/>
            <a:ext cx="522514" cy="5225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solidFill>
                <a:latin typeface="+mj-lt"/>
              </a:rPr>
              <a:t>1</a:t>
            </a:r>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1651393" y="3911473"/>
            <a:ext cx="1821664" cy="369332"/>
          </a:xfrm>
          <a:prstGeom prst="rect">
            <a:avLst/>
          </a:prstGeom>
        </p:spPr>
        <p:txBody>
          <a:bodyPr wrap="square">
            <a:spAutoFit/>
          </a:bodyPr>
          <a:lstStyle>
            <a:lvl1pPr marL="0" indent="0" algn="ctr">
              <a:lnSpc>
                <a:spcPct val="100000"/>
              </a:lnSpc>
              <a:spcBef>
                <a:spcPts val="0"/>
              </a:spcBef>
              <a:buNone/>
              <a:defRPr sz="1800" b="0">
                <a:solidFill>
                  <a:schemeClr val="tx1"/>
                </a:solidFill>
                <a:latin typeface="+mn-lt"/>
              </a:defRPr>
            </a:lvl1pPr>
          </a:lstStyle>
          <a:p>
            <a:pPr lvl="0"/>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3705225" y="3673475"/>
            <a:ext cx="2286000" cy="13652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4528185" y="3355880"/>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495E32-767F-5FBC-4A5B-0D457D484256}"/>
              </a:ext>
            </a:extLst>
          </p:cNvPr>
          <p:cNvSpPr>
            <a:spLocks noChangeAspect="1"/>
          </p:cNvSpPr>
          <p:nvPr userDrawn="1"/>
        </p:nvSpPr>
        <p:spPr>
          <a:xfrm>
            <a:off x="4665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2</a:t>
            </a:r>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3937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5991225" y="3673475"/>
            <a:ext cx="2286000" cy="13652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6814185" y="3355880"/>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6951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latin typeface="+mj-lt"/>
              </a:rPr>
              <a:t>3</a:t>
            </a:r>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6223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8277225" y="3673475"/>
            <a:ext cx="2286000" cy="13652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9100185" y="3355880"/>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BF4EC39-175F-7B48-EAF6-0EA636001D23}"/>
              </a:ext>
            </a:extLst>
          </p:cNvPr>
          <p:cNvSpPr>
            <a:spLocks noChangeAspect="1"/>
          </p:cNvSpPr>
          <p:nvPr userDrawn="1"/>
        </p:nvSpPr>
        <p:spPr>
          <a:xfrm>
            <a:off x="9237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mj-lt"/>
              </a:rPr>
              <a:t>4</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8509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Tree>
    <p:extLst>
      <p:ext uri="{BB962C8B-B14F-4D97-AF65-F5344CB8AC3E}">
        <p14:creationId xmlns:p14="http://schemas.microsoft.com/office/powerpoint/2010/main" val="3641286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rategy Blocks 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224469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12" name="Rectangle 11">
            <a:extLst>
              <a:ext uri="{FF2B5EF4-FFF2-40B4-BE49-F238E27FC236}">
                <a16:creationId xmlns:a16="http://schemas.microsoft.com/office/drawing/2014/main" id="{4B4BEC70-7E02-9579-75E9-E3F9A2AEF385}"/>
              </a:ext>
            </a:extLst>
          </p:cNvPr>
          <p:cNvSpPr/>
          <p:nvPr userDrawn="1"/>
        </p:nvSpPr>
        <p:spPr>
          <a:xfrm>
            <a:off x="3705225" y="3439159"/>
            <a:ext cx="2286000" cy="1833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4391025" y="2992357"/>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77415AB-108B-507A-1BA2-1FBA41D7177F}"/>
              </a:ext>
            </a:extLst>
          </p:cNvPr>
          <p:cNvSpPr>
            <a:spLocks noChangeAspect="1"/>
          </p:cNvSpPr>
          <p:nvPr userDrawn="1"/>
        </p:nvSpPr>
        <p:spPr>
          <a:xfrm>
            <a:off x="4586968" y="3188300"/>
            <a:ext cx="522514" cy="5225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solidFill>
                <a:latin typeface="+mj-lt"/>
              </a:rPr>
              <a:t>2</a:t>
            </a:r>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3937393" y="3911473"/>
            <a:ext cx="1821664" cy="369332"/>
          </a:xfrm>
          <a:prstGeom prst="rect">
            <a:avLst/>
          </a:prstGeom>
        </p:spPr>
        <p:txBody>
          <a:bodyPr wrap="square">
            <a:spAutoFit/>
          </a:bodyPr>
          <a:lstStyle>
            <a:lvl1pPr marL="0" indent="0" algn="ctr">
              <a:lnSpc>
                <a:spcPct val="100000"/>
              </a:lnSpc>
              <a:spcBef>
                <a:spcPts val="0"/>
              </a:spcBef>
              <a:buNone/>
              <a:defRPr sz="1800" b="0">
                <a:solidFill>
                  <a:schemeClr val="bg1"/>
                </a:solidFill>
                <a:latin typeface="+mn-lt"/>
              </a:defRPr>
            </a:lvl1pPr>
          </a:lstStyle>
          <a:p>
            <a:pPr lvl="0"/>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1419225" y="3673475"/>
            <a:ext cx="2286000" cy="13652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2242185" y="3355880"/>
            <a:ext cx="640080" cy="64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495E32-767F-5FBC-4A5B-0D457D484256}"/>
              </a:ext>
            </a:extLst>
          </p:cNvPr>
          <p:cNvSpPr>
            <a:spLocks noChangeAspect="1"/>
          </p:cNvSpPr>
          <p:nvPr userDrawn="1"/>
        </p:nvSpPr>
        <p:spPr>
          <a:xfrm>
            <a:off x="2379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1</a:t>
            </a:r>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1651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5991225" y="3673475"/>
            <a:ext cx="2286000" cy="13652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6814185" y="3355880"/>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6951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latin typeface="+mj-lt"/>
              </a:rPr>
              <a:t>3</a:t>
            </a:r>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6223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8277225" y="3673475"/>
            <a:ext cx="2286000" cy="13652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9100185" y="3355880"/>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BF4EC39-175F-7B48-EAF6-0EA636001D23}"/>
              </a:ext>
            </a:extLst>
          </p:cNvPr>
          <p:cNvSpPr>
            <a:spLocks noChangeAspect="1"/>
          </p:cNvSpPr>
          <p:nvPr userDrawn="1"/>
        </p:nvSpPr>
        <p:spPr>
          <a:xfrm>
            <a:off x="9237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mj-lt"/>
              </a:rPr>
              <a:t>4</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8509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Tree>
    <p:extLst>
      <p:ext uri="{BB962C8B-B14F-4D97-AF65-F5344CB8AC3E}">
        <p14:creationId xmlns:p14="http://schemas.microsoft.com/office/powerpoint/2010/main" val="3955430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rategy Blocks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224469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12" name="Rectangle 11">
            <a:extLst>
              <a:ext uri="{FF2B5EF4-FFF2-40B4-BE49-F238E27FC236}">
                <a16:creationId xmlns:a16="http://schemas.microsoft.com/office/drawing/2014/main" id="{4B4BEC70-7E02-9579-75E9-E3F9A2AEF385}"/>
              </a:ext>
            </a:extLst>
          </p:cNvPr>
          <p:cNvSpPr/>
          <p:nvPr userDrawn="1"/>
        </p:nvSpPr>
        <p:spPr>
          <a:xfrm>
            <a:off x="5991225" y="3439159"/>
            <a:ext cx="2286000" cy="18338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6677025" y="2992357"/>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77415AB-108B-507A-1BA2-1FBA41D7177F}"/>
              </a:ext>
            </a:extLst>
          </p:cNvPr>
          <p:cNvSpPr>
            <a:spLocks noChangeAspect="1"/>
          </p:cNvSpPr>
          <p:nvPr userDrawn="1"/>
        </p:nvSpPr>
        <p:spPr>
          <a:xfrm>
            <a:off x="6872968" y="3188300"/>
            <a:ext cx="522514" cy="5225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3"/>
                </a:solidFill>
                <a:latin typeface="+mj-lt"/>
              </a:rPr>
              <a:t>3</a:t>
            </a:r>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6223393" y="3911473"/>
            <a:ext cx="1821664" cy="369332"/>
          </a:xfrm>
          <a:prstGeom prst="rect">
            <a:avLst/>
          </a:prstGeom>
        </p:spPr>
        <p:txBody>
          <a:bodyPr wrap="square">
            <a:spAutoFit/>
          </a:bodyPr>
          <a:lstStyle>
            <a:lvl1pPr marL="0" indent="0" algn="ctr">
              <a:lnSpc>
                <a:spcPct val="100000"/>
              </a:lnSpc>
              <a:spcBef>
                <a:spcPts val="0"/>
              </a:spcBef>
              <a:buNone/>
              <a:defRPr sz="1800" b="0">
                <a:solidFill>
                  <a:schemeClr val="bg1"/>
                </a:solidFill>
                <a:latin typeface="+mn-lt"/>
              </a:defRPr>
            </a:lvl1pPr>
          </a:lstStyle>
          <a:p>
            <a:pPr lvl="0"/>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1419225" y="3673475"/>
            <a:ext cx="2286000" cy="13652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2242185" y="3355880"/>
            <a:ext cx="640080" cy="64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495E32-767F-5FBC-4A5B-0D457D484256}"/>
              </a:ext>
            </a:extLst>
          </p:cNvPr>
          <p:cNvSpPr>
            <a:spLocks noChangeAspect="1"/>
          </p:cNvSpPr>
          <p:nvPr userDrawn="1"/>
        </p:nvSpPr>
        <p:spPr>
          <a:xfrm>
            <a:off x="2379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1</a:t>
            </a:r>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1651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3705225" y="3673475"/>
            <a:ext cx="2286000" cy="13652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4528185" y="3355880"/>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4665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2</a:t>
            </a:r>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3937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8277225" y="3673475"/>
            <a:ext cx="2286000" cy="13652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9100185" y="3355880"/>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BF4EC39-175F-7B48-EAF6-0EA636001D23}"/>
              </a:ext>
            </a:extLst>
          </p:cNvPr>
          <p:cNvSpPr>
            <a:spLocks noChangeAspect="1"/>
          </p:cNvSpPr>
          <p:nvPr userDrawn="1"/>
        </p:nvSpPr>
        <p:spPr>
          <a:xfrm>
            <a:off x="9237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mj-lt"/>
              </a:rPr>
              <a:t>4</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8509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Tree>
    <p:extLst>
      <p:ext uri="{BB962C8B-B14F-4D97-AF65-F5344CB8AC3E}">
        <p14:creationId xmlns:p14="http://schemas.microsoft.com/office/powerpoint/2010/main" val="30087072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rategy Blocks 4">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915924" y="1659244"/>
            <a:ext cx="10360152" cy="553998"/>
          </a:xfrm>
          <a:prstGeom prst="rect">
            <a:avLst/>
          </a:prstGeom>
        </p:spPr>
        <p:txBody>
          <a:bodyPr>
            <a:spAutoFit/>
          </a:bodyPr>
          <a:lstStyle>
            <a:lvl1pPr marL="0" indent="0" algn="ctr">
              <a:lnSpc>
                <a:spcPct val="100000"/>
              </a:lnSpc>
              <a:spcBef>
                <a:spcPts val="0"/>
              </a:spcBef>
              <a:buNone/>
              <a:defRPr sz="3000" b="1">
                <a:solidFill>
                  <a:schemeClr val="tx2"/>
                </a:solidFill>
                <a:latin typeface="+mj-lt"/>
              </a:defRPr>
            </a:lvl1pPr>
          </a:lstStyle>
          <a:p>
            <a:pPr lvl="0"/>
            <a:endParaRPr lang="en-US"/>
          </a:p>
        </p:txBody>
      </p:sp>
      <p:sp>
        <p:nvSpPr>
          <p:cNvPr id="11" name="Text Placeholder 7">
            <a:extLst>
              <a:ext uri="{FF2B5EF4-FFF2-40B4-BE49-F238E27FC236}">
                <a16:creationId xmlns:a16="http://schemas.microsoft.com/office/drawing/2014/main" id="{BDD32301-0F62-8DC6-D70B-3C2E01956C2E}"/>
              </a:ext>
            </a:extLst>
          </p:cNvPr>
          <p:cNvSpPr>
            <a:spLocks noGrp="1"/>
          </p:cNvSpPr>
          <p:nvPr>
            <p:ph type="body" sz="quarter" idx="13"/>
          </p:nvPr>
        </p:nvSpPr>
        <p:spPr>
          <a:xfrm>
            <a:off x="915924" y="2244694"/>
            <a:ext cx="10360152" cy="400110"/>
          </a:xfrm>
          <a:prstGeom prst="rect">
            <a:avLst/>
          </a:prstGeom>
        </p:spPr>
        <p:txBody>
          <a:bodyPr>
            <a:spAutoFit/>
          </a:bodyPr>
          <a:lstStyle>
            <a:lvl1pPr marL="0" indent="0" algn="ctr">
              <a:lnSpc>
                <a:spcPct val="100000"/>
              </a:lnSpc>
              <a:spcBef>
                <a:spcPts val="0"/>
              </a:spcBef>
              <a:buNone/>
              <a:defRPr sz="2000" b="1">
                <a:solidFill>
                  <a:schemeClr val="accent1"/>
                </a:solidFill>
                <a:latin typeface="+mj-lt"/>
              </a:defRPr>
            </a:lvl1pPr>
          </a:lstStyle>
          <a:p>
            <a:pPr lvl="0"/>
            <a:endParaRPr lang="en-US"/>
          </a:p>
        </p:txBody>
      </p:sp>
      <p:sp>
        <p:nvSpPr>
          <p:cNvPr id="12" name="Rectangle 11">
            <a:extLst>
              <a:ext uri="{FF2B5EF4-FFF2-40B4-BE49-F238E27FC236}">
                <a16:creationId xmlns:a16="http://schemas.microsoft.com/office/drawing/2014/main" id="{4B4BEC70-7E02-9579-75E9-E3F9A2AEF385}"/>
              </a:ext>
            </a:extLst>
          </p:cNvPr>
          <p:cNvSpPr/>
          <p:nvPr userDrawn="1"/>
        </p:nvSpPr>
        <p:spPr>
          <a:xfrm>
            <a:off x="8241000" y="3439159"/>
            <a:ext cx="2286000" cy="1833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8926800" y="2992357"/>
            <a:ext cx="914400" cy="914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77415AB-108B-507A-1BA2-1FBA41D7177F}"/>
              </a:ext>
            </a:extLst>
          </p:cNvPr>
          <p:cNvSpPr>
            <a:spLocks noChangeAspect="1"/>
          </p:cNvSpPr>
          <p:nvPr userDrawn="1"/>
        </p:nvSpPr>
        <p:spPr>
          <a:xfrm>
            <a:off x="9122743" y="3188300"/>
            <a:ext cx="522514" cy="5225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mj-lt"/>
              </a:rPr>
              <a:t>4</a:t>
            </a:r>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8473168" y="3911473"/>
            <a:ext cx="1821664" cy="369332"/>
          </a:xfrm>
          <a:prstGeom prst="rect">
            <a:avLst/>
          </a:prstGeom>
        </p:spPr>
        <p:txBody>
          <a:bodyPr wrap="square">
            <a:spAutoFit/>
          </a:bodyPr>
          <a:lstStyle>
            <a:lvl1pPr marL="0" indent="0" algn="ctr">
              <a:lnSpc>
                <a:spcPct val="100000"/>
              </a:lnSpc>
              <a:spcBef>
                <a:spcPts val="0"/>
              </a:spcBef>
              <a:buNone/>
              <a:defRPr sz="1800" b="0">
                <a:solidFill>
                  <a:schemeClr val="bg1"/>
                </a:solidFill>
                <a:latin typeface="+mn-lt"/>
              </a:defRPr>
            </a:lvl1pPr>
          </a:lstStyle>
          <a:p>
            <a:pPr lvl="0"/>
            <a:endParaRPr lang="en-US"/>
          </a:p>
        </p:txBody>
      </p:sp>
      <p:sp>
        <p:nvSpPr>
          <p:cNvPr id="18" name="Rectangle 17">
            <a:extLst>
              <a:ext uri="{FF2B5EF4-FFF2-40B4-BE49-F238E27FC236}">
                <a16:creationId xmlns:a16="http://schemas.microsoft.com/office/drawing/2014/main" id="{ED160447-A5DB-B8CB-6481-6D5F26537264}"/>
              </a:ext>
            </a:extLst>
          </p:cNvPr>
          <p:cNvSpPr/>
          <p:nvPr userDrawn="1"/>
        </p:nvSpPr>
        <p:spPr>
          <a:xfrm>
            <a:off x="1419225" y="3673475"/>
            <a:ext cx="2286000" cy="13652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5B52C23-EBF4-15CD-6D82-3D7C39F2106D}"/>
              </a:ext>
            </a:extLst>
          </p:cNvPr>
          <p:cNvSpPr>
            <a:spLocks noChangeAspect="1"/>
          </p:cNvSpPr>
          <p:nvPr userDrawn="1"/>
        </p:nvSpPr>
        <p:spPr>
          <a:xfrm>
            <a:off x="2242185" y="3355880"/>
            <a:ext cx="640080" cy="64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495E32-767F-5FBC-4A5B-0D457D484256}"/>
              </a:ext>
            </a:extLst>
          </p:cNvPr>
          <p:cNvSpPr>
            <a:spLocks noChangeAspect="1"/>
          </p:cNvSpPr>
          <p:nvPr userDrawn="1"/>
        </p:nvSpPr>
        <p:spPr>
          <a:xfrm>
            <a:off x="2379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1</a:t>
            </a:r>
          </a:p>
        </p:txBody>
      </p:sp>
      <p:sp>
        <p:nvSpPr>
          <p:cNvPr id="21" name="Text Placeholder 7">
            <a:extLst>
              <a:ext uri="{FF2B5EF4-FFF2-40B4-BE49-F238E27FC236}">
                <a16:creationId xmlns:a16="http://schemas.microsoft.com/office/drawing/2014/main" id="{28A8E196-D9DE-DEA1-CCB1-3DD0DA9BC834}"/>
              </a:ext>
            </a:extLst>
          </p:cNvPr>
          <p:cNvSpPr>
            <a:spLocks noGrp="1"/>
          </p:cNvSpPr>
          <p:nvPr userDrawn="1">
            <p:ph type="body" sz="quarter" idx="15"/>
          </p:nvPr>
        </p:nvSpPr>
        <p:spPr>
          <a:xfrm>
            <a:off x="1651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tx1"/>
                </a:solidFill>
                <a:latin typeface="+mn-lt"/>
              </a:defRPr>
            </a:lvl1pPr>
          </a:lstStyle>
          <a:p>
            <a:pPr lvl="0"/>
            <a:endParaRPr lang="en-US"/>
          </a:p>
        </p:txBody>
      </p:sp>
      <p:sp>
        <p:nvSpPr>
          <p:cNvPr id="23" name="Rectangle 22">
            <a:extLst>
              <a:ext uri="{FF2B5EF4-FFF2-40B4-BE49-F238E27FC236}">
                <a16:creationId xmlns:a16="http://schemas.microsoft.com/office/drawing/2014/main" id="{5301AC39-50EF-F537-90B3-A203E16FB12F}"/>
              </a:ext>
            </a:extLst>
          </p:cNvPr>
          <p:cNvSpPr/>
          <p:nvPr userDrawn="1"/>
        </p:nvSpPr>
        <p:spPr>
          <a:xfrm>
            <a:off x="3705225" y="3673475"/>
            <a:ext cx="2286000" cy="13652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3913A41-361D-9EA5-8B5D-3D6988294854}"/>
              </a:ext>
            </a:extLst>
          </p:cNvPr>
          <p:cNvSpPr>
            <a:spLocks noChangeAspect="1"/>
          </p:cNvSpPr>
          <p:nvPr userDrawn="1"/>
        </p:nvSpPr>
        <p:spPr>
          <a:xfrm>
            <a:off x="4528185" y="3355880"/>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FAD5AE-BC99-15DE-469E-1616D624C95E}"/>
              </a:ext>
            </a:extLst>
          </p:cNvPr>
          <p:cNvSpPr>
            <a:spLocks noChangeAspect="1"/>
          </p:cNvSpPr>
          <p:nvPr userDrawn="1"/>
        </p:nvSpPr>
        <p:spPr>
          <a:xfrm>
            <a:off x="4665345"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1"/>
                </a:solidFill>
                <a:latin typeface="+mj-lt"/>
              </a:rPr>
              <a:t>2</a:t>
            </a:r>
          </a:p>
        </p:txBody>
      </p:sp>
      <p:sp>
        <p:nvSpPr>
          <p:cNvPr id="26" name="Text Placeholder 7">
            <a:extLst>
              <a:ext uri="{FF2B5EF4-FFF2-40B4-BE49-F238E27FC236}">
                <a16:creationId xmlns:a16="http://schemas.microsoft.com/office/drawing/2014/main" id="{19BA09EE-D907-69DC-FEC2-9167FA788BE9}"/>
              </a:ext>
            </a:extLst>
          </p:cNvPr>
          <p:cNvSpPr>
            <a:spLocks noGrp="1"/>
          </p:cNvSpPr>
          <p:nvPr userDrawn="1">
            <p:ph type="body" sz="quarter" idx="16"/>
          </p:nvPr>
        </p:nvSpPr>
        <p:spPr>
          <a:xfrm>
            <a:off x="3937393"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
        <p:nvSpPr>
          <p:cNvPr id="28" name="Rectangle 27">
            <a:extLst>
              <a:ext uri="{FF2B5EF4-FFF2-40B4-BE49-F238E27FC236}">
                <a16:creationId xmlns:a16="http://schemas.microsoft.com/office/drawing/2014/main" id="{C61E2CFC-02E4-2E29-9BF6-D93A88FD9D41}"/>
              </a:ext>
            </a:extLst>
          </p:cNvPr>
          <p:cNvSpPr/>
          <p:nvPr userDrawn="1"/>
        </p:nvSpPr>
        <p:spPr>
          <a:xfrm>
            <a:off x="5955000" y="3673475"/>
            <a:ext cx="2286000" cy="13652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4634403-3919-1DE1-2249-749C011A458B}"/>
              </a:ext>
            </a:extLst>
          </p:cNvPr>
          <p:cNvSpPr>
            <a:spLocks noChangeAspect="1"/>
          </p:cNvSpPr>
          <p:nvPr userDrawn="1"/>
        </p:nvSpPr>
        <p:spPr>
          <a:xfrm>
            <a:off x="6777960" y="3355880"/>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BF4EC39-175F-7B48-EAF6-0EA636001D23}"/>
              </a:ext>
            </a:extLst>
          </p:cNvPr>
          <p:cNvSpPr>
            <a:spLocks noChangeAspect="1"/>
          </p:cNvSpPr>
          <p:nvPr userDrawn="1"/>
        </p:nvSpPr>
        <p:spPr>
          <a:xfrm>
            <a:off x="6915120" y="3493040"/>
            <a:ext cx="365760" cy="365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latin typeface="+mj-lt"/>
              </a:rPr>
              <a:t>3</a:t>
            </a:r>
          </a:p>
        </p:txBody>
      </p:sp>
      <p:sp>
        <p:nvSpPr>
          <p:cNvPr id="31" name="Text Placeholder 7">
            <a:extLst>
              <a:ext uri="{FF2B5EF4-FFF2-40B4-BE49-F238E27FC236}">
                <a16:creationId xmlns:a16="http://schemas.microsoft.com/office/drawing/2014/main" id="{557F4435-1EE0-BB84-6F35-A1A370BEA9F3}"/>
              </a:ext>
            </a:extLst>
          </p:cNvPr>
          <p:cNvSpPr>
            <a:spLocks noGrp="1"/>
          </p:cNvSpPr>
          <p:nvPr userDrawn="1">
            <p:ph type="body" sz="quarter" idx="17"/>
          </p:nvPr>
        </p:nvSpPr>
        <p:spPr>
          <a:xfrm>
            <a:off x="6187168" y="4134295"/>
            <a:ext cx="1821664" cy="276999"/>
          </a:xfrm>
          <a:prstGeom prst="rect">
            <a:avLst/>
          </a:prstGeom>
        </p:spPr>
        <p:txBody>
          <a:bodyPr wrap="square">
            <a:spAutoFit/>
          </a:bodyPr>
          <a:lstStyle>
            <a:lvl1pPr marL="0" indent="0" algn="ctr">
              <a:lnSpc>
                <a:spcPct val="100000"/>
              </a:lnSpc>
              <a:spcBef>
                <a:spcPts val="0"/>
              </a:spcBef>
              <a:buNone/>
              <a:defRPr sz="1200" b="0">
                <a:solidFill>
                  <a:schemeClr val="bg1"/>
                </a:solidFill>
                <a:latin typeface="+mn-lt"/>
              </a:defRPr>
            </a:lvl1pPr>
          </a:lstStyle>
          <a:p>
            <a:pPr lvl="0"/>
            <a:endParaRPr lang="en-US"/>
          </a:p>
        </p:txBody>
      </p:sp>
    </p:spTree>
    <p:extLst>
      <p:ext uri="{BB962C8B-B14F-4D97-AF65-F5344CB8AC3E}">
        <p14:creationId xmlns:p14="http://schemas.microsoft.com/office/powerpoint/2010/main" val="25387651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alf Strategy 3">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DA5B9F3-7E4C-6A4A-CC33-4B285E1DBDEB}"/>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865762" y="1659244"/>
            <a:ext cx="4364476" cy="769441"/>
          </a:xfrm>
          <a:prstGeom prst="rect">
            <a:avLst/>
          </a:prstGeom>
        </p:spPr>
        <p:txBody>
          <a:bodyPr wrap="square">
            <a:spAutoFit/>
          </a:bodyPr>
          <a:lstStyle>
            <a:lvl1pPr marL="0" indent="0" algn="l">
              <a:lnSpc>
                <a:spcPct val="100000"/>
              </a:lnSpc>
              <a:spcBef>
                <a:spcPts val="0"/>
              </a:spcBef>
              <a:buNone/>
              <a:defRPr sz="4400" b="1">
                <a:solidFill>
                  <a:schemeClr val="tx2"/>
                </a:solidFill>
                <a:latin typeface="+mj-lt"/>
              </a:defRPr>
            </a:lvl1pPr>
          </a:lstStyle>
          <a:p>
            <a:pPr lvl="0"/>
            <a:endParaRPr lang="en-US"/>
          </a:p>
        </p:txBody>
      </p:sp>
      <p:pic>
        <p:nvPicPr>
          <p:cNvPr id="15" name="Graphic 14">
            <a:extLst>
              <a:ext uri="{FF2B5EF4-FFF2-40B4-BE49-F238E27FC236}">
                <a16:creationId xmlns:a16="http://schemas.microsoft.com/office/drawing/2014/main" id="{28E6D669-52CA-29EB-C274-44EFED4EC1F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7136" y="6218795"/>
            <a:ext cx="1590581" cy="496145"/>
          </a:xfrm>
          <a:prstGeom prst="rect">
            <a:avLst/>
          </a:prstGeom>
        </p:spPr>
      </p:pic>
      <p:sp>
        <p:nvSpPr>
          <p:cNvPr id="27" name="Rectangle 26">
            <a:extLst>
              <a:ext uri="{FF2B5EF4-FFF2-40B4-BE49-F238E27FC236}">
                <a16:creationId xmlns:a16="http://schemas.microsoft.com/office/drawing/2014/main" id="{BD0D187D-D5D2-A70E-176B-B363136D674D}"/>
              </a:ext>
            </a:extLst>
          </p:cNvPr>
          <p:cNvSpPr/>
          <p:nvPr userDrawn="1"/>
        </p:nvSpPr>
        <p:spPr>
          <a:xfrm rot="5400000">
            <a:off x="6862995" y="2838309"/>
            <a:ext cx="957091" cy="97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36462BB9-1B94-41BC-9D24-C82FC55A39F6}"/>
              </a:ext>
            </a:extLst>
          </p:cNvPr>
          <p:cNvGrpSpPr/>
          <p:nvPr userDrawn="1"/>
        </p:nvGrpSpPr>
        <p:grpSpPr>
          <a:xfrm>
            <a:off x="7021500" y="1816733"/>
            <a:ext cx="640080" cy="640080"/>
            <a:chOff x="7021500" y="1816733"/>
            <a:chExt cx="640080" cy="640080"/>
          </a:xfrm>
        </p:grpSpPr>
        <p:sp>
          <p:nvSpPr>
            <p:cNvPr id="32" name="Oval 31">
              <a:extLst>
                <a:ext uri="{FF2B5EF4-FFF2-40B4-BE49-F238E27FC236}">
                  <a16:creationId xmlns:a16="http://schemas.microsoft.com/office/drawing/2014/main" id="{655BE720-2176-F65C-941B-5E3E58FA4E37}"/>
                </a:ext>
              </a:extLst>
            </p:cNvPr>
            <p:cNvSpPr>
              <a:spLocks noChangeAspect="1"/>
            </p:cNvSpPr>
            <p:nvPr userDrawn="1"/>
          </p:nvSpPr>
          <p:spPr>
            <a:xfrm>
              <a:off x="7021500" y="1816733"/>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238AEBE-961C-B7E7-D10F-B2631DC90DEE}"/>
                </a:ext>
              </a:extLst>
            </p:cNvPr>
            <p:cNvSpPr>
              <a:spLocks noChangeAspect="1"/>
            </p:cNvSpPr>
            <p:nvPr userDrawn="1"/>
          </p:nvSpPr>
          <p:spPr>
            <a:xfrm>
              <a:off x="7102924" y="1898157"/>
              <a:ext cx="477232" cy="477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accent1"/>
                  </a:solidFill>
                  <a:latin typeface="+mj-lt"/>
                </a:rPr>
                <a:t>1</a:t>
              </a:r>
            </a:p>
          </p:txBody>
        </p:sp>
      </p:grpSp>
      <p:sp>
        <p:nvSpPr>
          <p:cNvPr id="35" name="Rectangle 34">
            <a:extLst>
              <a:ext uri="{FF2B5EF4-FFF2-40B4-BE49-F238E27FC236}">
                <a16:creationId xmlns:a16="http://schemas.microsoft.com/office/drawing/2014/main" id="{820886A3-3CCA-33EB-B2EE-013BA48AF37F}"/>
              </a:ext>
            </a:extLst>
          </p:cNvPr>
          <p:cNvSpPr/>
          <p:nvPr userDrawn="1"/>
        </p:nvSpPr>
        <p:spPr>
          <a:xfrm rot="5400000">
            <a:off x="6863312" y="4340859"/>
            <a:ext cx="956427" cy="972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4D667E34-3D8B-8435-A7BF-03557F727A21}"/>
              </a:ext>
            </a:extLst>
          </p:cNvPr>
          <p:cNvGrpSpPr/>
          <p:nvPr userDrawn="1"/>
        </p:nvGrpSpPr>
        <p:grpSpPr>
          <a:xfrm>
            <a:off x="7021485" y="3325493"/>
            <a:ext cx="640080" cy="640080"/>
            <a:chOff x="7021485" y="3775916"/>
            <a:chExt cx="640080" cy="640080"/>
          </a:xfrm>
        </p:grpSpPr>
        <p:sp>
          <p:nvSpPr>
            <p:cNvPr id="36" name="Oval 35">
              <a:extLst>
                <a:ext uri="{FF2B5EF4-FFF2-40B4-BE49-F238E27FC236}">
                  <a16:creationId xmlns:a16="http://schemas.microsoft.com/office/drawing/2014/main" id="{C5734902-C341-EDF9-182B-676AAC4DB561}"/>
                </a:ext>
              </a:extLst>
            </p:cNvPr>
            <p:cNvSpPr>
              <a:spLocks noChangeAspect="1"/>
            </p:cNvSpPr>
            <p:nvPr userDrawn="1"/>
          </p:nvSpPr>
          <p:spPr>
            <a:xfrm>
              <a:off x="7021485" y="3775916"/>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5FD5F033-F5BA-7243-9839-0EF31D6C7392}"/>
                </a:ext>
              </a:extLst>
            </p:cNvPr>
            <p:cNvSpPr>
              <a:spLocks noChangeAspect="1"/>
            </p:cNvSpPr>
            <p:nvPr userDrawn="1"/>
          </p:nvSpPr>
          <p:spPr>
            <a:xfrm>
              <a:off x="7102909" y="3857340"/>
              <a:ext cx="477232" cy="477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accent3"/>
                  </a:solidFill>
                  <a:latin typeface="+mj-lt"/>
                </a:rPr>
                <a:t>2</a:t>
              </a:r>
            </a:p>
          </p:txBody>
        </p:sp>
      </p:grpSp>
      <p:grpSp>
        <p:nvGrpSpPr>
          <p:cNvPr id="7" name="Group 6">
            <a:extLst>
              <a:ext uri="{FF2B5EF4-FFF2-40B4-BE49-F238E27FC236}">
                <a16:creationId xmlns:a16="http://schemas.microsoft.com/office/drawing/2014/main" id="{3B82EDB9-4BD3-C3DE-04A3-0A2836A763B2}"/>
              </a:ext>
            </a:extLst>
          </p:cNvPr>
          <p:cNvGrpSpPr/>
          <p:nvPr userDrawn="1"/>
        </p:nvGrpSpPr>
        <p:grpSpPr>
          <a:xfrm>
            <a:off x="7021485" y="4834253"/>
            <a:ext cx="640080" cy="640080"/>
            <a:chOff x="7021485" y="4834253"/>
            <a:chExt cx="640080" cy="640080"/>
          </a:xfrm>
        </p:grpSpPr>
        <p:sp>
          <p:nvSpPr>
            <p:cNvPr id="40" name="Oval 39">
              <a:extLst>
                <a:ext uri="{FF2B5EF4-FFF2-40B4-BE49-F238E27FC236}">
                  <a16:creationId xmlns:a16="http://schemas.microsoft.com/office/drawing/2014/main" id="{58588315-E0D5-1C90-E82D-463ABD8A2CF1}"/>
                </a:ext>
              </a:extLst>
            </p:cNvPr>
            <p:cNvSpPr>
              <a:spLocks noChangeAspect="1"/>
            </p:cNvSpPr>
            <p:nvPr userDrawn="1"/>
          </p:nvSpPr>
          <p:spPr>
            <a:xfrm>
              <a:off x="7021485" y="4834253"/>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4E4BAFBD-5CA5-9DE8-A1B9-3F4555851BC9}"/>
                </a:ext>
              </a:extLst>
            </p:cNvPr>
            <p:cNvSpPr>
              <a:spLocks noChangeAspect="1"/>
            </p:cNvSpPr>
            <p:nvPr userDrawn="1"/>
          </p:nvSpPr>
          <p:spPr>
            <a:xfrm>
              <a:off x="7102909" y="4915677"/>
              <a:ext cx="477232" cy="477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2"/>
                  </a:solidFill>
                  <a:latin typeface="+mj-lt"/>
                </a:rPr>
                <a:t>3</a:t>
              </a:r>
            </a:p>
          </p:txBody>
        </p:sp>
      </p:grpSp>
      <p:sp>
        <p:nvSpPr>
          <p:cNvPr id="43" name="Text Placeholder 7">
            <a:extLst>
              <a:ext uri="{FF2B5EF4-FFF2-40B4-BE49-F238E27FC236}">
                <a16:creationId xmlns:a16="http://schemas.microsoft.com/office/drawing/2014/main" id="{2BC1C74F-D68A-7FA5-EA0B-0E60135E82B8}"/>
              </a:ext>
            </a:extLst>
          </p:cNvPr>
          <p:cNvSpPr>
            <a:spLocks noGrp="1"/>
          </p:cNvSpPr>
          <p:nvPr>
            <p:ph type="body" sz="quarter" idx="15"/>
          </p:nvPr>
        </p:nvSpPr>
        <p:spPr>
          <a:xfrm>
            <a:off x="7915309" y="1946039"/>
            <a:ext cx="3424730" cy="369332"/>
          </a:xfrm>
          <a:prstGeom prst="rect">
            <a:avLst/>
          </a:prstGeom>
        </p:spPr>
        <p:txBody>
          <a:bodyPr wrap="square" anchor="ctr" anchorCtr="0">
            <a:spAutoFit/>
          </a:bodyPr>
          <a:lstStyle>
            <a:lvl1pPr marL="0" indent="0" algn="l">
              <a:lnSpc>
                <a:spcPct val="100000"/>
              </a:lnSpc>
              <a:spcBef>
                <a:spcPts val="0"/>
              </a:spcBef>
              <a:buNone/>
              <a:defRPr sz="1800" b="0">
                <a:solidFill>
                  <a:schemeClr val="tx1"/>
                </a:solidFill>
                <a:latin typeface="+mn-lt"/>
              </a:defRPr>
            </a:lvl1pPr>
          </a:lstStyle>
          <a:p>
            <a:pPr lvl="0"/>
            <a:endParaRPr lang="en-US"/>
          </a:p>
        </p:txBody>
      </p:sp>
      <p:sp>
        <p:nvSpPr>
          <p:cNvPr id="44" name="Text Placeholder 7">
            <a:extLst>
              <a:ext uri="{FF2B5EF4-FFF2-40B4-BE49-F238E27FC236}">
                <a16:creationId xmlns:a16="http://schemas.microsoft.com/office/drawing/2014/main" id="{81EC2F12-905A-251B-04D7-CA116F9D64EF}"/>
              </a:ext>
            </a:extLst>
          </p:cNvPr>
          <p:cNvSpPr>
            <a:spLocks noGrp="1"/>
          </p:cNvSpPr>
          <p:nvPr>
            <p:ph type="body" sz="quarter" idx="16"/>
          </p:nvPr>
        </p:nvSpPr>
        <p:spPr>
          <a:xfrm>
            <a:off x="7915309" y="3455781"/>
            <a:ext cx="3424730" cy="369332"/>
          </a:xfrm>
          <a:prstGeom prst="rect">
            <a:avLst/>
          </a:prstGeom>
        </p:spPr>
        <p:txBody>
          <a:bodyPr wrap="square" anchor="ctr" anchorCtr="0">
            <a:spAutoFit/>
          </a:bodyPr>
          <a:lstStyle>
            <a:lvl1pPr marL="0" indent="0" algn="l">
              <a:lnSpc>
                <a:spcPct val="100000"/>
              </a:lnSpc>
              <a:spcBef>
                <a:spcPts val="0"/>
              </a:spcBef>
              <a:buNone/>
              <a:defRPr sz="1800" b="0">
                <a:solidFill>
                  <a:schemeClr val="tx1"/>
                </a:solidFill>
                <a:latin typeface="+mn-lt"/>
              </a:defRPr>
            </a:lvl1pPr>
          </a:lstStyle>
          <a:p>
            <a:pPr lvl="0"/>
            <a:endParaRPr lang="en-US"/>
          </a:p>
        </p:txBody>
      </p:sp>
      <p:sp>
        <p:nvSpPr>
          <p:cNvPr id="45" name="Text Placeholder 7">
            <a:extLst>
              <a:ext uri="{FF2B5EF4-FFF2-40B4-BE49-F238E27FC236}">
                <a16:creationId xmlns:a16="http://schemas.microsoft.com/office/drawing/2014/main" id="{373761B6-269A-98A2-2702-30A10884877B}"/>
              </a:ext>
            </a:extLst>
          </p:cNvPr>
          <p:cNvSpPr>
            <a:spLocks noGrp="1"/>
          </p:cNvSpPr>
          <p:nvPr>
            <p:ph type="body" sz="quarter" idx="17"/>
          </p:nvPr>
        </p:nvSpPr>
        <p:spPr>
          <a:xfrm>
            <a:off x="7915309" y="4969626"/>
            <a:ext cx="3424730" cy="369332"/>
          </a:xfrm>
          <a:prstGeom prst="rect">
            <a:avLst/>
          </a:prstGeom>
        </p:spPr>
        <p:txBody>
          <a:bodyPr wrap="square" anchor="ctr" anchorCtr="0">
            <a:spAutoFit/>
          </a:bodyPr>
          <a:lstStyle>
            <a:lvl1pPr marL="0" indent="0" algn="l">
              <a:lnSpc>
                <a:spcPct val="100000"/>
              </a:lnSpc>
              <a:spcBef>
                <a:spcPts val="0"/>
              </a:spcBef>
              <a:buNone/>
              <a:defRPr sz="1800" b="0">
                <a:solidFill>
                  <a:schemeClr val="tx1"/>
                </a:solidFill>
                <a:latin typeface="+mn-lt"/>
              </a:defRPr>
            </a:lvl1pPr>
          </a:lstStyle>
          <a:p>
            <a:pPr lvl="0"/>
            <a:endParaRPr lang="en-US"/>
          </a:p>
        </p:txBody>
      </p:sp>
    </p:spTree>
    <p:extLst>
      <p:ext uri="{BB962C8B-B14F-4D97-AF65-F5344CB8AC3E}">
        <p14:creationId xmlns:p14="http://schemas.microsoft.com/office/powerpoint/2010/main" val="12682049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alf Strategy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DA5B9F3-7E4C-6A4A-CC33-4B285E1DBDEB}"/>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865762" y="1659244"/>
            <a:ext cx="4364476" cy="769441"/>
          </a:xfrm>
          <a:prstGeom prst="rect">
            <a:avLst/>
          </a:prstGeom>
        </p:spPr>
        <p:txBody>
          <a:bodyPr wrap="square">
            <a:spAutoFit/>
          </a:bodyPr>
          <a:lstStyle>
            <a:lvl1pPr marL="0" indent="0" algn="l">
              <a:lnSpc>
                <a:spcPct val="100000"/>
              </a:lnSpc>
              <a:spcBef>
                <a:spcPts val="0"/>
              </a:spcBef>
              <a:buNone/>
              <a:defRPr sz="4400" b="1">
                <a:solidFill>
                  <a:schemeClr val="tx2"/>
                </a:solidFill>
                <a:latin typeface="+mj-lt"/>
              </a:defRPr>
            </a:lvl1pPr>
          </a:lstStyle>
          <a:p>
            <a:pPr lvl="0"/>
            <a:endParaRPr lang="en-US"/>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7915309" y="1794618"/>
            <a:ext cx="3424730" cy="369332"/>
          </a:xfrm>
          <a:prstGeom prst="rect">
            <a:avLst/>
          </a:prstGeom>
        </p:spPr>
        <p:txBody>
          <a:bodyPr wrap="square" anchor="ctr" anchorCtr="0">
            <a:spAutoFit/>
          </a:bodyPr>
          <a:lstStyle>
            <a:lvl1pPr marL="0" indent="0" algn="l">
              <a:lnSpc>
                <a:spcPct val="100000"/>
              </a:lnSpc>
              <a:spcBef>
                <a:spcPts val="0"/>
              </a:spcBef>
              <a:buNone/>
              <a:defRPr sz="1800" b="0">
                <a:solidFill>
                  <a:schemeClr val="tx1"/>
                </a:solidFill>
                <a:latin typeface="+mn-lt"/>
              </a:defRPr>
            </a:lvl1pPr>
          </a:lstStyle>
          <a:p>
            <a:pPr lvl="0"/>
            <a:endParaRPr lang="en-US"/>
          </a:p>
        </p:txBody>
      </p:sp>
      <p:pic>
        <p:nvPicPr>
          <p:cNvPr id="15" name="Graphic 14">
            <a:extLst>
              <a:ext uri="{FF2B5EF4-FFF2-40B4-BE49-F238E27FC236}">
                <a16:creationId xmlns:a16="http://schemas.microsoft.com/office/drawing/2014/main" id="{28E6D669-52CA-29EB-C274-44EFED4EC1F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7136" y="6218795"/>
            <a:ext cx="1590581" cy="496145"/>
          </a:xfrm>
          <a:prstGeom prst="rect">
            <a:avLst/>
          </a:prstGeom>
        </p:spPr>
      </p:pic>
      <p:sp>
        <p:nvSpPr>
          <p:cNvPr id="12" name="Rectangle 11">
            <a:extLst>
              <a:ext uri="{FF2B5EF4-FFF2-40B4-BE49-F238E27FC236}">
                <a16:creationId xmlns:a16="http://schemas.microsoft.com/office/drawing/2014/main" id="{4B4BEC70-7E02-9579-75E9-E3F9A2AEF385}"/>
              </a:ext>
            </a:extLst>
          </p:cNvPr>
          <p:cNvSpPr/>
          <p:nvPr userDrawn="1"/>
        </p:nvSpPr>
        <p:spPr>
          <a:xfrm rot="5400000">
            <a:off x="7092128" y="2443203"/>
            <a:ext cx="498826" cy="972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3" name="Oval 12">
            <a:extLst>
              <a:ext uri="{FF2B5EF4-FFF2-40B4-BE49-F238E27FC236}">
                <a16:creationId xmlns:a16="http://schemas.microsoft.com/office/drawing/2014/main" id="{7E1130F4-B8FD-AE80-F75E-0E392FA9A73D}"/>
              </a:ext>
            </a:extLst>
          </p:cNvPr>
          <p:cNvSpPr>
            <a:spLocks noChangeAspect="1"/>
          </p:cNvSpPr>
          <p:nvPr userDrawn="1"/>
        </p:nvSpPr>
        <p:spPr>
          <a:xfrm>
            <a:off x="7021500" y="1659244"/>
            <a:ext cx="640080" cy="64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4" name="Oval 13">
            <a:extLst>
              <a:ext uri="{FF2B5EF4-FFF2-40B4-BE49-F238E27FC236}">
                <a16:creationId xmlns:a16="http://schemas.microsoft.com/office/drawing/2014/main" id="{777415AB-108B-507A-1BA2-1FBA41D7177F}"/>
              </a:ext>
            </a:extLst>
          </p:cNvPr>
          <p:cNvSpPr>
            <a:spLocks noChangeAspect="1"/>
          </p:cNvSpPr>
          <p:nvPr userDrawn="1"/>
        </p:nvSpPr>
        <p:spPr>
          <a:xfrm>
            <a:off x="7102924" y="1740668"/>
            <a:ext cx="477232" cy="477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accent2"/>
                </a:solidFill>
                <a:latin typeface="+mj-lt"/>
              </a:rPr>
              <a:t>1</a:t>
            </a:r>
          </a:p>
        </p:txBody>
      </p:sp>
      <p:sp>
        <p:nvSpPr>
          <p:cNvPr id="27" name="Rectangle 26">
            <a:extLst>
              <a:ext uri="{FF2B5EF4-FFF2-40B4-BE49-F238E27FC236}">
                <a16:creationId xmlns:a16="http://schemas.microsoft.com/office/drawing/2014/main" id="{BD0D187D-D5D2-A70E-176B-B363136D674D}"/>
              </a:ext>
            </a:extLst>
          </p:cNvPr>
          <p:cNvSpPr/>
          <p:nvPr userDrawn="1"/>
        </p:nvSpPr>
        <p:spPr>
          <a:xfrm rot="5400000">
            <a:off x="7087896" y="3505771"/>
            <a:ext cx="507290" cy="97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55BE720-2176-F65C-941B-5E3E58FA4E37}"/>
              </a:ext>
            </a:extLst>
          </p:cNvPr>
          <p:cNvSpPr>
            <a:spLocks noChangeAspect="1"/>
          </p:cNvSpPr>
          <p:nvPr userDrawn="1"/>
        </p:nvSpPr>
        <p:spPr>
          <a:xfrm>
            <a:off x="7021500" y="2717580"/>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238AEBE-961C-B7E7-D10F-B2631DC90DEE}"/>
              </a:ext>
            </a:extLst>
          </p:cNvPr>
          <p:cNvSpPr>
            <a:spLocks noChangeAspect="1"/>
          </p:cNvSpPr>
          <p:nvPr userDrawn="1"/>
        </p:nvSpPr>
        <p:spPr>
          <a:xfrm>
            <a:off x="7102924" y="2799004"/>
            <a:ext cx="477232" cy="477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accent1"/>
                </a:solidFill>
                <a:latin typeface="+mj-lt"/>
              </a:rPr>
              <a:t>2</a:t>
            </a:r>
          </a:p>
        </p:txBody>
      </p:sp>
      <p:sp>
        <p:nvSpPr>
          <p:cNvPr id="35" name="Rectangle 34">
            <a:extLst>
              <a:ext uri="{FF2B5EF4-FFF2-40B4-BE49-F238E27FC236}">
                <a16:creationId xmlns:a16="http://schemas.microsoft.com/office/drawing/2014/main" id="{820886A3-3CCA-33EB-B2EE-013BA48AF37F}"/>
              </a:ext>
            </a:extLst>
          </p:cNvPr>
          <p:cNvSpPr/>
          <p:nvPr userDrawn="1"/>
        </p:nvSpPr>
        <p:spPr>
          <a:xfrm rot="5400000">
            <a:off x="7087221" y="4564767"/>
            <a:ext cx="508610" cy="972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C5734902-C341-EDF9-182B-676AAC4DB561}"/>
              </a:ext>
            </a:extLst>
          </p:cNvPr>
          <p:cNvSpPr>
            <a:spLocks noChangeAspect="1"/>
          </p:cNvSpPr>
          <p:nvPr userDrawn="1"/>
        </p:nvSpPr>
        <p:spPr>
          <a:xfrm>
            <a:off x="7021485" y="3775916"/>
            <a:ext cx="640080" cy="64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5FD5F033-F5BA-7243-9839-0EF31D6C7392}"/>
              </a:ext>
            </a:extLst>
          </p:cNvPr>
          <p:cNvSpPr>
            <a:spLocks noChangeAspect="1"/>
          </p:cNvSpPr>
          <p:nvPr userDrawn="1"/>
        </p:nvSpPr>
        <p:spPr>
          <a:xfrm>
            <a:off x="7102909" y="3857340"/>
            <a:ext cx="477232" cy="477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accent3"/>
                </a:solidFill>
                <a:latin typeface="+mj-lt"/>
              </a:rPr>
              <a:t>3</a:t>
            </a:r>
          </a:p>
        </p:txBody>
      </p:sp>
      <p:sp>
        <p:nvSpPr>
          <p:cNvPr id="40" name="Oval 39">
            <a:extLst>
              <a:ext uri="{FF2B5EF4-FFF2-40B4-BE49-F238E27FC236}">
                <a16:creationId xmlns:a16="http://schemas.microsoft.com/office/drawing/2014/main" id="{58588315-E0D5-1C90-E82D-463ABD8A2CF1}"/>
              </a:ext>
            </a:extLst>
          </p:cNvPr>
          <p:cNvSpPr>
            <a:spLocks noChangeAspect="1"/>
          </p:cNvSpPr>
          <p:nvPr userDrawn="1"/>
        </p:nvSpPr>
        <p:spPr>
          <a:xfrm>
            <a:off x="7021485" y="4834253"/>
            <a:ext cx="640080" cy="6400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4E4BAFBD-5CA5-9DE8-A1B9-3F4555851BC9}"/>
              </a:ext>
            </a:extLst>
          </p:cNvPr>
          <p:cNvSpPr>
            <a:spLocks noChangeAspect="1"/>
          </p:cNvSpPr>
          <p:nvPr userDrawn="1"/>
        </p:nvSpPr>
        <p:spPr>
          <a:xfrm>
            <a:off x="7102909" y="4915677"/>
            <a:ext cx="477232" cy="477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2"/>
                </a:solidFill>
                <a:latin typeface="+mj-lt"/>
              </a:rPr>
              <a:t>4</a:t>
            </a:r>
          </a:p>
        </p:txBody>
      </p:sp>
      <p:sp>
        <p:nvSpPr>
          <p:cNvPr id="43" name="Text Placeholder 7">
            <a:extLst>
              <a:ext uri="{FF2B5EF4-FFF2-40B4-BE49-F238E27FC236}">
                <a16:creationId xmlns:a16="http://schemas.microsoft.com/office/drawing/2014/main" id="{2BC1C74F-D68A-7FA5-EA0B-0E60135E82B8}"/>
              </a:ext>
            </a:extLst>
          </p:cNvPr>
          <p:cNvSpPr>
            <a:spLocks noGrp="1"/>
          </p:cNvSpPr>
          <p:nvPr>
            <p:ph type="body" sz="quarter" idx="15"/>
          </p:nvPr>
        </p:nvSpPr>
        <p:spPr>
          <a:xfrm>
            <a:off x="7915309" y="2852954"/>
            <a:ext cx="3424730" cy="369332"/>
          </a:xfrm>
          <a:prstGeom prst="rect">
            <a:avLst/>
          </a:prstGeom>
        </p:spPr>
        <p:txBody>
          <a:bodyPr wrap="square" anchor="ctr" anchorCtr="0">
            <a:spAutoFit/>
          </a:bodyPr>
          <a:lstStyle>
            <a:lvl1pPr marL="0" indent="0" algn="l">
              <a:lnSpc>
                <a:spcPct val="100000"/>
              </a:lnSpc>
              <a:spcBef>
                <a:spcPts val="0"/>
              </a:spcBef>
              <a:buNone/>
              <a:defRPr sz="1800" b="0">
                <a:solidFill>
                  <a:schemeClr val="tx1"/>
                </a:solidFill>
                <a:latin typeface="+mn-lt"/>
              </a:defRPr>
            </a:lvl1pPr>
          </a:lstStyle>
          <a:p>
            <a:pPr lvl="0"/>
            <a:endParaRPr lang="en-US"/>
          </a:p>
        </p:txBody>
      </p:sp>
      <p:sp>
        <p:nvSpPr>
          <p:cNvPr id="44" name="Text Placeholder 7">
            <a:extLst>
              <a:ext uri="{FF2B5EF4-FFF2-40B4-BE49-F238E27FC236}">
                <a16:creationId xmlns:a16="http://schemas.microsoft.com/office/drawing/2014/main" id="{81EC2F12-905A-251B-04D7-CA116F9D64EF}"/>
              </a:ext>
            </a:extLst>
          </p:cNvPr>
          <p:cNvSpPr>
            <a:spLocks noGrp="1"/>
          </p:cNvSpPr>
          <p:nvPr>
            <p:ph type="body" sz="quarter" idx="16"/>
          </p:nvPr>
        </p:nvSpPr>
        <p:spPr>
          <a:xfrm>
            <a:off x="7915309" y="3911290"/>
            <a:ext cx="3424730" cy="369332"/>
          </a:xfrm>
          <a:prstGeom prst="rect">
            <a:avLst/>
          </a:prstGeom>
        </p:spPr>
        <p:txBody>
          <a:bodyPr wrap="square" anchor="ctr" anchorCtr="0">
            <a:spAutoFit/>
          </a:bodyPr>
          <a:lstStyle>
            <a:lvl1pPr marL="0" indent="0" algn="l">
              <a:lnSpc>
                <a:spcPct val="100000"/>
              </a:lnSpc>
              <a:spcBef>
                <a:spcPts val="0"/>
              </a:spcBef>
              <a:buNone/>
              <a:defRPr sz="1800" b="0">
                <a:solidFill>
                  <a:schemeClr val="tx1"/>
                </a:solidFill>
                <a:latin typeface="+mn-lt"/>
              </a:defRPr>
            </a:lvl1pPr>
          </a:lstStyle>
          <a:p>
            <a:pPr lvl="0"/>
            <a:endParaRPr lang="en-US"/>
          </a:p>
        </p:txBody>
      </p:sp>
      <p:sp>
        <p:nvSpPr>
          <p:cNvPr id="45" name="Text Placeholder 7">
            <a:extLst>
              <a:ext uri="{FF2B5EF4-FFF2-40B4-BE49-F238E27FC236}">
                <a16:creationId xmlns:a16="http://schemas.microsoft.com/office/drawing/2014/main" id="{373761B6-269A-98A2-2702-30A10884877B}"/>
              </a:ext>
            </a:extLst>
          </p:cNvPr>
          <p:cNvSpPr>
            <a:spLocks noGrp="1"/>
          </p:cNvSpPr>
          <p:nvPr>
            <p:ph type="body" sz="quarter" idx="17"/>
          </p:nvPr>
        </p:nvSpPr>
        <p:spPr>
          <a:xfrm>
            <a:off x="7915309" y="4969626"/>
            <a:ext cx="3424730" cy="369332"/>
          </a:xfrm>
          <a:prstGeom prst="rect">
            <a:avLst/>
          </a:prstGeom>
        </p:spPr>
        <p:txBody>
          <a:bodyPr wrap="square" anchor="ctr" anchorCtr="0">
            <a:spAutoFit/>
          </a:bodyPr>
          <a:lstStyle>
            <a:lvl1pPr marL="0" indent="0" algn="l">
              <a:lnSpc>
                <a:spcPct val="100000"/>
              </a:lnSpc>
              <a:spcBef>
                <a:spcPts val="0"/>
              </a:spcBef>
              <a:buNone/>
              <a:defRPr sz="1800" b="0">
                <a:solidFill>
                  <a:schemeClr val="tx1"/>
                </a:solidFill>
                <a:latin typeface="+mn-lt"/>
              </a:defRPr>
            </a:lvl1pPr>
          </a:lstStyle>
          <a:p>
            <a:pPr lvl="0"/>
            <a:endParaRPr lang="en-US"/>
          </a:p>
        </p:txBody>
      </p:sp>
    </p:spTree>
    <p:extLst>
      <p:ext uri="{BB962C8B-B14F-4D97-AF65-F5344CB8AC3E}">
        <p14:creationId xmlns:p14="http://schemas.microsoft.com/office/powerpoint/2010/main" val="39900808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alf Parts 3">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DA5B9F3-7E4C-6A4A-CC33-4B285E1DBDEB}"/>
              </a:ext>
            </a:extLst>
          </p:cNvPr>
          <p:cNvSpPr/>
          <p:nvPr userDrawn="1"/>
        </p:nvSpPr>
        <p:spPr>
          <a:xfrm>
            <a:off x="0" y="-71340"/>
            <a:ext cx="6096000" cy="69293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5637276"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865762" y="2065388"/>
            <a:ext cx="4364476" cy="584775"/>
          </a:xfrm>
          <a:prstGeom prst="rect">
            <a:avLst/>
          </a:prstGeom>
        </p:spPr>
        <p:txBody>
          <a:bodyPr wrap="square">
            <a:spAutoFit/>
          </a:bodyPr>
          <a:lstStyle>
            <a:lvl1pPr marL="0" indent="0" algn="l">
              <a:lnSpc>
                <a:spcPct val="100000"/>
              </a:lnSpc>
              <a:spcBef>
                <a:spcPts val="0"/>
              </a:spcBef>
              <a:buNone/>
              <a:defRPr sz="3200" b="1">
                <a:solidFill>
                  <a:schemeClr val="bg1"/>
                </a:solidFill>
                <a:latin typeface="+mj-lt"/>
              </a:defRPr>
            </a:lvl1pPr>
          </a:lstStyle>
          <a:p>
            <a:pPr lvl="0"/>
            <a:endParaRPr lang="en-US"/>
          </a:p>
        </p:txBody>
      </p:sp>
      <p:sp>
        <p:nvSpPr>
          <p:cNvPr id="16" name="Text Placeholder 7">
            <a:extLst>
              <a:ext uri="{FF2B5EF4-FFF2-40B4-BE49-F238E27FC236}">
                <a16:creationId xmlns:a16="http://schemas.microsoft.com/office/drawing/2014/main" id="{3952704B-368A-DE61-E747-1D4BBC4F42AA}"/>
              </a:ext>
            </a:extLst>
          </p:cNvPr>
          <p:cNvSpPr>
            <a:spLocks noGrp="1"/>
          </p:cNvSpPr>
          <p:nvPr userDrawn="1">
            <p:ph type="body" sz="quarter" idx="14"/>
          </p:nvPr>
        </p:nvSpPr>
        <p:spPr>
          <a:xfrm>
            <a:off x="6750588" y="1794618"/>
            <a:ext cx="4790561" cy="381002"/>
          </a:xfrm>
          <a:prstGeom prst="rect">
            <a:avLst/>
          </a:prstGeom>
        </p:spPr>
        <p:txBody>
          <a:bodyPr wrap="square" anchor="t" anchorCtr="0">
            <a:spAutoFit/>
          </a:bodyPr>
          <a:lstStyle>
            <a:lvl1pPr marL="0" indent="0" algn="l">
              <a:lnSpc>
                <a:spcPct val="110000"/>
              </a:lnSpc>
              <a:spcBef>
                <a:spcPts val="0"/>
              </a:spcBef>
              <a:buNone/>
              <a:defRPr sz="1800" b="0">
                <a:solidFill>
                  <a:schemeClr val="tx1"/>
                </a:solidFill>
                <a:latin typeface="+mn-lt"/>
              </a:defRPr>
            </a:lvl1pPr>
          </a:lstStyle>
          <a:p>
            <a:pPr lvl="0"/>
            <a:endParaRPr lang="en-US"/>
          </a:p>
        </p:txBody>
      </p:sp>
      <p:pic>
        <p:nvPicPr>
          <p:cNvPr id="15" name="Graphic 14">
            <a:extLst>
              <a:ext uri="{FF2B5EF4-FFF2-40B4-BE49-F238E27FC236}">
                <a16:creationId xmlns:a16="http://schemas.microsoft.com/office/drawing/2014/main" id="{28E6D669-52CA-29EB-C274-44EFED4EC1F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7136" y="6218795"/>
            <a:ext cx="1590581" cy="496145"/>
          </a:xfrm>
          <a:prstGeom prst="rect">
            <a:avLst/>
          </a:prstGeom>
        </p:spPr>
      </p:pic>
      <p:cxnSp>
        <p:nvCxnSpPr>
          <p:cNvPr id="4" name="Straight Connector 3">
            <a:extLst>
              <a:ext uri="{FF2B5EF4-FFF2-40B4-BE49-F238E27FC236}">
                <a16:creationId xmlns:a16="http://schemas.microsoft.com/office/drawing/2014/main" id="{B6B40C76-3F58-2EBC-81E1-360B2A80DFF6}"/>
              </a:ext>
            </a:extLst>
          </p:cNvPr>
          <p:cNvCxnSpPr>
            <a:cxnSpLocks/>
          </p:cNvCxnSpPr>
          <p:nvPr userDrawn="1"/>
        </p:nvCxnSpPr>
        <p:spPr>
          <a:xfrm>
            <a:off x="6096000" y="731520"/>
            <a:ext cx="5637276"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2FC69D76-5279-ECCC-CCE4-79354438BDB5}"/>
              </a:ext>
            </a:extLst>
          </p:cNvPr>
          <p:cNvSpPr>
            <a:spLocks noGrp="1"/>
          </p:cNvSpPr>
          <p:nvPr>
            <p:ph type="body" sz="quarter" idx="18"/>
          </p:nvPr>
        </p:nvSpPr>
        <p:spPr>
          <a:xfrm>
            <a:off x="865762" y="1594563"/>
            <a:ext cx="4364476" cy="400110"/>
          </a:xfrm>
          <a:prstGeom prst="rect">
            <a:avLst/>
          </a:prstGeom>
        </p:spPr>
        <p:txBody>
          <a:bodyPr wrap="square">
            <a:spAutoFit/>
          </a:bodyPr>
          <a:lstStyle>
            <a:lvl1pPr marL="0" indent="0" algn="l">
              <a:lnSpc>
                <a:spcPct val="100000"/>
              </a:lnSpc>
              <a:spcBef>
                <a:spcPts val="0"/>
              </a:spcBef>
              <a:buNone/>
              <a:defRPr sz="2000" b="1">
                <a:solidFill>
                  <a:schemeClr val="accent2"/>
                </a:solidFill>
                <a:latin typeface="+mj-lt"/>
              </a:defRPr>
            </a:lvl1pPr>
          </a:lstStyle>
          <a:p>
            <a:pPr lvl="0"/>
            <a:endParaRPr lang="en-US"/>
          </a:p>
        </p:txBody>
      </p:sp>
      <p:sp>
        <p:nvSpPr>
          <p:cNvPr id="11" name="Rectangle: Rounded Corners 10">
            <a:extLst>
              <a:ext uri="{FF2B5EF4-FFF2-40B4-BE49-F238E27FC236}">
                <a16:creationId xmlns:a16="http://schemas.microsoft.com/office/drawing/2014/main" id="{5AB949BC-78B6-7A97-06FD-1A05AA5A4F5F}"/>
              </a:ext>
            </a:extLst>
          </p:cNvPr>
          <p:cNvSpPr/>
          <p:nvPr userDrawn="1"/>
        </p:nvSpPr>
        <p:spPr>
          <a:xfrm>
            <a:off x="6828409" y="1390182"/>
            <a:ext cx="996412" cy="34635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t>Part One</a:t>
            </a:r>
          </a:p>
        </p:txBody>
      </p:sp>
      <p:sp>
        <p:nvSpPr>
          <p:cNvPr id="17" name="Text Placeholder 7">
            <a:extLst>
              <a:ext uri="{FF2B5EF4-FFF2-40B4-BE49-F238E27FC236}">
                <a16:creationId xmlns:a16="http://schemas.microsoft.com/office/drawing/2014/main" id="{CED1B20A-FC75-6760-9BC5-48562491CF9E}"/>
              </a:ext>
            </a:extLst>
          </p:cNvPr>
          <p:cNvSpPr>
            <a:spLocks noGrp="1"/>
          </p:cNvSpPr>
          <p:nvPr>
            <p:ph type="body" sz="quarter" idx="19"/>
          </p:nvPr>
        </p:nvSpPr>
        <p:spPr>
          <a:xfrm>
            <a:off x="6750588" y="3316656"/>
            <a:ext cx="4790561" cy="381002"/>
          </a:xfrm>
          <a:prstGeom prst="rect">
            <a:avLst/>
          </a:prstGeom>
        </p:spPr>
        <p:txBody>
          <a:bodyPr wrap="square" anchor="t" anchorCtr="0">
            <a:spAutoFit/>
          </a:bodyPr>
          <a:lstStyle>
            <a:lvl1pPr marL="0" indent="0" algn="l">
              <a:lnSpc>
                <a:spcPct val="110000"/>
              </a:lnSpc>
              <a:spcBef>
                <a:spcPts val="0"/>
              </a:spcBef>
              <a:buNone/>
              <a:defRPr sz="1800" b="0">
                <a:solidFill>
                  <a:schemeClr val="tx1"/>
                </a:solidFill>
                <a:latin typeface="+mn-lt"/>
              </a:defRPr>
            </a:lvl1pPr>
          </a:lstStyle>
          <a:p>
            <a:pPr lvl="0"/>
            <a:endParaRPr lang="en-US"/>
          </a:p>
        </p:txBody>
      </p:sp>
      <p:sp>
        <p:nvSpPr>
          <p:cNvPr id="18" name="Rectangle: Rounded Corners 17">
            <a:extLst>
              <a:ext uri="{FF2B5EF4-FFF2-40B4-BE49-F238E27FC236}">
                <a16:creationId xmlns:a16="http://schemas.microsoft.com/office/drawing/2014/main" id="{F8D5C1C1-F6FB-9AA3-A214-DC766DB82544}"/>
              </a:ext>
            </a:extLst>
          </p:cNvPr>
          <p:cNvSpPr/>
          <p:nvPr userDrawn="1"/>
        </p:nvSpPr>
        <p:spPr>
          <a:xfrm>
            <a:off x="6828409" y="2912220"/>
            <a:ext cx="996412" cy="34635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t>Part Two</a:t>
            </a:r>
          </a:p>
        </p:txBody>
      </p:sp>
      <p:sp>
        <p:nvSpPr>
          <p:cNvPr id="19" name="Text Placeholder 7">
            <a:extLst>
              <a:ext uri="{FF2B5EF4-FFF2-40B4-BE49-F238E27FC236}">
                <a16:creationId xmlns:a16="http://schemas.microsoft.com/office/drawing/2014/main" id="{78B71EFF-3361-06F3-0D3C-58C7704130AF}"/>
              </a:ext>
            </a:extLst>
          </p:cNvPr>
          <p:cNvSpPr>
            <a:spLocks noGrp="1"/>
          </p:cNvSpPr>
          <p:nvPr>
            <p:ph type="body" sz="quarter" idx="20"/>
          </p:nvPr>
        </p:nvSpPr>
        <p:spPr>
          <a:xfrm>
            <a:off x="6750588" y="4878716"/>
            <a:ext cx="4790561" cy="381002"/>
          </a:xfrm>
          <a:prstGeom prst="rect">
            <a:avLst/>
          </a:prstGeom>
        </p:spPr>
        <p:txBody>
          <a:bodyPr wrap="square" anchor="t" anchorCtr="0">
            <a:spAutoFit/>
          </a:bodyPr>
          <a:lstStyle>
            <a:lvl1pPr marL="0" indent="0" algn="l">
              <a:lnSpc>
                <a:spcPct val="110000"/>
              </a:lnSpc>
              <a:spcBef>
                <a:spcPts val="0"/>
              </a:spcBef>
              <a:buNone/>
              <a:defRPr sz="1800" b="0">
                <a:solidFill>
                  <a:schemeClr val="tx1"/>
                </a:solidFill>
                <a:latin typeface="+mn-lt"/>
              </a:defRPr>
            </a:lvl1pPr>
          </a:lstStyle>
          <a:p>
            <a:pPr lvl="0"/>
            <a:endParaRPr lang="en-US"/>
          </a:p>
        </p:txBody>
      </p:sp>
      <p:sp>
        <p:nvSpPr>
          <p:cNvPr id="20" name="Rectangle: Rounded Corners 19">
            <a:extLst>
              <a:ext uri="{FF2B5EF4-FFF2-40B4-BE49-F238E27FC236}">
                <a16:creationId xmlns:a16="http://schemas.microsoft.com/office/drawing/2014/main" id="{BD376073-0EFD-CECD-41ED-C35EF9D43844}"/>
              </a:ext>
            </a:extLst>
          </p:cNvPr>
          <p:cNvSpPr/>
          <p:nvPr userDrawn="1"/>
        </p:nvSpPr>
        <p:spPr>
          <a:xfrm>
            <a:off x="6828409" y="4474280"/>
            <a:ext cx="996412" cy="34635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t>Part Three</a:t>
            </a:r>
          </a:p>
        </p:txBody>
      </p:sp>
    </p:spTree>
    <p:extLst>
      <p:ext uri="{BB962C8B-B14F-4D97-AF65-F5344CB8AC3E}">
        <p14:creationId xmlns:p14="http://schemas.microsoft.com/office/powerpoint/2010/main" val="9185697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DA5B9F3-7E4C-6A4A-CC33-4B285E1DBDEB}"/>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lvl1pPr>
              <a:defRPr>
                <a:solidFill>
                  <a:schemeClr val="bg1"/>
                </a:solidFill>
              </a:defRPr>
            </a:lvl1p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536585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flipV="1">
            <a:off x="458724" y="725487"/>
            <a:ext cx="5261140" cy="6033"/>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865762" y="1659244"/>
            <a:ext cx="4364476" cy="553998"/>
          </a:xfrm>
          <a:prstGeom prst="rect">
            <a:avLst/>
          </a:prstGeom>
        </p:spPr>
        <p:txBody>
          <a:bodyPr wrap="square">
            <a:spAutoFit/>
          </a:bodyPr>
          <a:lstStyle>
            <a:lvl1pPr marL="0" indent="0" algn="l">
              <a:lnSpc>
                <a:spcPct val="100000"/>
              </a:lnSpc>
              <a:spcBef>
                <a:spcPts val="0"/>
              </a:spcBef>
              <a:buNone/>
              <a:defRPr sz="3000" b="1">
                <a:solidFill>
                  <a:schemeClr val="tx2"/>
                </a:solidFill>
                <a:latin typeface="+mj-lt"/>
              </a:defRPr>
            </a:lvl1pPr>
          </a:lstStyle>
          <a:p>
            <a:pPr lvl="0"/>
            <a:endParaRPr lang="en-US"/>
          </a:p>
        </p:txBody>
      </p:sp>
      <p:pic>
        <p:nvPicPr>
          <p:cNvPr id="15" name="Graphic 14">
            <a:extLst>
              <a:ext uri="{FF2B5EF4-FFF2-40B4-BE49-F238E27FC236}">
                <a16:creationId xmlns:a16="http://schemas.microsoft.com/office/drawing/2014/main" id="{28E6D669-52CA-29EB-C274-44EFED4EC1F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7136" y="6218795"/>
            <a:ext cx="1590581" cy="496145"/>
          </a:xfrm>
          <a:prstGeom prst="rect">
            <a:avLst/>
          </a:prstGeom>
        </p:spPr>
      </p:pic>
      <p:sp>
        <p:nvSpPr>
          <p:cNvPr id="43" name="Text Placeholder 7">
            <a:extLst>
              <a:ext uri="{FF2B5EF4-FFF2-40B4-BE49-F238E27FC236}">
                <a16:creationId xmlns:a16="http://schemas.microsoft.com/office/drawing/2014/main" id="{2BC1C74F-D68A-7FA5-EA0B-0E60135E82B8}"/>
              </a:ext>
            </a:extLst>
          </p:cNvPr>
          <p:cNvSpPr>
            <a:spLocks noGrp="1"/>
          </p:cNvSpPr>
          <p:nvPr>
            <p:ph type="body" sz="quarter" idx="15"/>
          </p:nvPr>
        </p:nvSpPr>
        <p:spPr>
          <a:xfrm>
            <a:off x="865762" y="2574375"/>
            <a:ext cx="4364476" cy="307777"/>
          </a:xfrm>
          <a:prstGeom prst="rect">
            <a:avLst/>
          </a:prstGeom>
        </p:spPr>
        <p:txBody>
          <a:bodyPr wrap="square" anchor="ctr" anchorCtr="0">
            <a:spAutoFit/>
          </a:bodyPr>
          <a:lstStyle>
            <a:lvl1pPr marL="0" indent="0" algn="l">
              <a:lnSpc>
                <a:spcPct val="100000"/>
              </a:lnSpc>
              <a:spcBef>
                <a:spcPts val="0"/>
              </a:spcBef>
              <a:buNone/>
              <a:defRPr sz="1400" b="0">
                <a:solidFill>
                  <a:schemeClr val="tx1"/>
                </a:solidFill>
                <a:latin typeface="+mn-lt"/>
              </a:defRPr>
            </a:lvl1pPr>
          </a:lstStyle>
          <a:p>
            <a:pPr lvl="0"/>
            <a:endParaRPr lang="en-US"/>
          </a:p>
        </p:txBody>
      </p:sp>
      <p:cxnSp>
        <p:nvCxnSpPr>
          <p:cNvPr id="11" name="Straight Connector 10">
            <a:extLst>
              <a:ext uri="{FF2B5EF4-FFF2-40B4-BE49-F238E27FC236}">
                <a16:creationId xmlns:a16="http://schemas.microsoft.com/office/drawing/2014/main" id="{82FDDC29-F374-DA64-4E0A-1212B2C13E4D}"/>
              </a:ext>
            </a:extLst>
          </p:cNvPr>
          <p:cNvCxnSpPr>
            <a:cxnSpLocks/>
          </p:cNvCxnSpPr>
          <p:nvPr userDrawn="1"/>
        </p:nvCxnSpPr>
        <p:spPr>
          <a:xfrm>
            <a:off x="11558587" y="6409717"/>
            <a:ext cx="0" cy="11430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6" name="Text Placeholder 7">
            <a:extLst>
              <a:ext uri="{FF2B5EF4-FFF2-40B4-BE49-F238E27FC236}">
                <a16:creationId xmlns:a16="http://schemas.microsoft.com/office/drawing/2014/main" id="{82E6CCE5-1469-A9F0-147C-46E3D0C70EF8}"/>
              </a:ext>
            </a:extLst>
          </p:cNvPr>
          <p:cNvSpPr>
            <a:spLocks noGrp="1"/>
          </p:cNvSpPr>
          <p:nvPr>
            <p:ph type="body" sz="quarter" idx="18"/>
          </p:nvPr>
        </p:nvSpPr>
        <p:spPr>
          <a:xfrm>
            <a:off x="865762" y="1244967"/>
            <a:ext cx="4364476" cy="369332"/>
          </a:xfrm>
          <a:prstGeom prst="rect">
            <a:avLst/>
          </a:prstGeom>
        </p:spPr>
        <p:txBody>
          <a:bodyPr wrap="square">
            <a:spAutoFit/>
          </a:bodyPr>
          <a:lstStyle>
            <a:lvl1pPr marL="0" indent="0" algn="l">
              <a:lnSpc>
                <a:spcPct val="100000"/>
              </a:lnSpc>
              <a:spcBef>
                <a:spcPts val="0"/>
              </a:spcBef>
              <a:buNone/>
              <a:defRPr sz="1800" b="1">
                <a:solidFill>
                  <a:schemeClr val="accent1"/>
                </a:solidFill>
                <a:latin typeface="+mj-lt"/>
              </a:defRPr>
            </a:lvl1pPr>
          </a:lstStyle>
          <a:p>
            <a:pPr lvl="0"/>
            <a:endParaRPr lang="en-US"/>
          </a:p>
        </p:txBody>
      </p:sp>
    </p:spTree>
    <p:extLst>
      <p:ext uri="{BB962C8B-B14F-4D97-AF65-F5344CB8AC3E}">
        <p14:creationId xmlns:p14="http://schemas.microsoft.com/office/powerpoint/2010/main" val="37204569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vide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DA5B9F3-7E4C-6A4A-CC33-4B285E1DBDEB}"/>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lvl1pPr>
              <a:defRPr>
                <a:solidFill>
                  <a:schemeClr val="bg1"/>
                </a:solidFill>
              </a:defRPr>
            </a:lvl1p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536585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flipV="1">
            <a:off x="458724" y="725487"/>
            <a:ext cx="5261140" cy="6033"/>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4B3498E1-1431-439E-B804-BCA324290A68}"/>
              </a:ext>
            </a:extLst>
          </p:cNvPr>
          <p:cNvSpPr>
            <a:spLocks noGrp="1"/>
          </p:cNvSpPr>
          <p:nvPr>
            <p:ph type="body" sz="quarter" idx="12"/>
          </p:nvPr>
        </p:nvSpPr>
        <p:spPr>
          <a:xfrm>
            <a:off x="865762" y="1659244"/>
            <a:ext cx="4364476" cy="553998"/>
          </a:xfrm>
          <a:prstGeom prst="rect">
            <a:avLst/>
          </a:prstGeom>
        </p:spPr>
        <p:txBody>
          <a:bodyPr wrap="square">
            <a:spAutoFit/>
          </a:bodyPr>
          <a:lstStyle>
            <a:lvl1pPr marL="0" indent="0" algn="l">
              <a:lnSpc>
                <a:spcPct val="100000"/>
              </a:lnSpc>
              <a:spcBef>
                <a:spcPts val="0"/>
              </a:spcBef>
              <a:buNone/>
              <a:defRPr sz="3000" b="1">
                <a:solidFill>
                  <a:schemeClr val="tx2"/>
                </a:solidFill>
                <a:latin typeface="+mj-lt"/>
              </a:defRPr>
            </a:lvl1pPr>
          </a:lstStyle>
          <a:p>
            <a:pPr lvl="0"/>
            <a:endParaRPr lang="en-US"/>
          </a:p>
        </p:txBody>
      </p:sp>
      <p:pic>
        <p:nvPicPr>
          <p:cNvPr id="15" name="Graphic 14">
            <a:extLst>
              <a:ext uri="{FF2B5EF4-FFF2-40B4-BE49-F238E27FC236}">
                <a16:creationId xmlns:a16="http://schemas.microsoft.com/office/drawing/2014/main" id="{28E6D669-52CA-29EB-C274-44EFED4EC1F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7136" y="6218795"/>
            <a:ext cx="1590581" cy="496145"/>
          </a:xfrm>
          <a:prstGeom prst="rect">
            <a:avLst/>
          </a:prstGeom>
        </p:spPr>
      </p:pic>
      <p:sp>
        <p:nvSpPr>
          <p:cNvPr id="43" name="Text Placeholder 7">
            <a:extLst>
              <a:ext uri="{FF2B5EF4-FFF2-40B4-BE49-F238E27FC236}">
                <a16:creationId xmlns:a16="http://schemas.microsoft.com/office/drawing/2014/main" id="{2BC1C74F-D68A-7FA5-EA0B-0E60135E82B8}"/>
              </a:ext>
            </a:extLst>
          </p:cNvPr>
          <p:cNvSpPr>
            <a:spLocks noGrp="1"/>
          </p:cNvSpPr>
          <p:nvPr>
            <p:ph type="body" sz="quarter" idx="15"/>
          </p:nvPr>
        </p:nvSpPr>
        <p:spPr>
          <a:xfrm>
            <a:off x="865762" y="2812534"/>
            <a:ext cx="4364476" cy="338554"/>
          </a:xfrm>
          <a:prstGeom prst="rect">
            <a:avLst/>
          </a:prstGeom>
        </p:spPr>
        <p:txBody>
          <a:bodyPr wrap="square" anchor="t" anchorCtr="0">
            <a:spAutoFit/>
          </a:bodyPr>
          <a:lstStyle>
            <a:lvl1pPr marL="0" indent="0" algn="l">
              <a:lnSpc>
                <a:spcPct val="100000"/>
              </a:lnSpc>
              <a:spcBef>
                <a:spcPts val="0"/>
              </a:spcBef>
              <a:buNone/>
              <a:defRPr sz="1600" b="0">
                <a:solidFill>
                  <a:schemeClr val="tx1"/>
                </a:solidFill>
                <a:latin typeface="+mn-lt"/>
              </a:defRPr>
            </a:lvl1pPr>
          </a:lstStyle>
          <a:p>
            <a:pPr lvl="0"/>
            <a:endParaRPr lang="en-US"/>
          </a:p>
        </p:txBody>
      </p:sp>
      <p:cxnSp>
        <p:nvCxnSpPr>
          <p:cNvPr id="11" name="Straight Connector 10">
            <a:extLst>
              <a:ext uri="{FF2B5EF4-FFF2-40B4-BE49-F238E27FC236}">
                <a16:creationId xmlns:a16="http://schemas.microsoft.com/office/drawing/2014/main" id="{82FDDC29-F374-DA64-4E0A-1212B2C13E4D}"/>
              </a:ext>
            </a:extLst>
          </p:cNvPr>
          <p:cNvCxnSpPr>
            <a:cxnSpLocks/>
          </p:cNvCxnSpPr>
          <p:nvPr userDrawn="1"/>
        </p:nvCxnSpPr>
        <p:spPr>
          <a:xfrm>
            <a:off x="11558587" y="6409717"/>
            <a:ext cx="0" cy="11430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6" name="Text Placeholder 7">
            <a:extLst>
              <a:ext uri="{FF2B5EF4-FFF2-40B4-BE49-F238E27FC236}">
                <a16:creationId xmlns:a16="http://schemas.microsoft.com/office/drawing/2014/main" id="{82E6CCE5-1469-A9F0-147C-46E3D0C70EF8}"/>
              </a:ext>
            </a:extLst>
          </p:cNvPr>
          <p:cNvSpPr>
            <a:spLocks noGrp="1"/>
          </p:cNvSpPr>
          <p:nvPr>
            <p:ph type="body" sz="quarter" idx="18"/>
          </p:nvPr>
        </p:nvSpPr>
        <p:spPr>
          <a:xfrm>
            <a:off x="865762" y="1244967"/>
            <a:ext cx="4364476" cy="369332"/>
          </a:xfrm>
          <a:prstGeom prst="rect">
            <a:avLst/>
          </a:prstGeom>
        </p:spPr>
        <p:txBody>
          <a:bodyPr wrap="square">
            <a:spAutoFit/>
          </a:bodyPr>
          <a:lstStyle>
            <a:lvl1pPr marL="0" indent="0" algn="l">
              <a:lnSpc>
                <a:spcPct val="100000"/>
              </a:lnSpc>
              <a:spcBef>
                <a:spcPts val="0"/>
              </a:spcBef>
              <a:buNone/>
              <a:defRPr sz="1800" b="1">
                <a:solidFill>
                  <a:schemeClr val="accent1"/>
                </a:solidFill>
                <a:latin typeface="+mj-lt"/>
              </a:defRPr>
            </a:lvl1pPr>
          </a:lstStyle>
          <a:p>
            <a:pPr lvl="0"/>
            <a:endParaRPr lang="en-US"/>
          </a:p>
        </p:txBody>
      </p:sp>
      <p:sp>
        <p:nvSpPr>
          <p:cNvPr id="2" name="Rectangle 1">
            <a:extLst>
              <a:ext uri="{FF2B5EF4-FFF2-40B4-BE49-F238E27FC236}">
                <a16:creationId xmlns:a16="http://schemas.microsoft.com/office/drawing/2014/main" id="{48560333-1FD5-3D91-F24C-0EC1C3428C69}"/>
              </a:ext>
            </a:extLst>
          </p:cNvPr>
          <p:cNvSpPr/>
          <p:nvPr userDrawn="1"/>
        </p:nvSpPr>
        <p:spPr>
          <a:xfrm>
            <a:off x="0" y="4218112"/>
            <a:ext cx="6096000" cy="26398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7">
            <a:extLst>
              <a:ext uri="{FF2B5EF4-FFF2-40B4-BE49-F238E27FC236}">
                <a16:creationId xmlns:a16="http://schemas.microsoft.com/office/drawing/2014/main" id="{79B1A5AD-E1CF-D826-29DE-10FE11A6EAE2}"/>
              </a:ext>
            </a:extLst>
          </p:cNvPr>
          <p:cNvSpPr>
            <a:spLocks noGrp="1"/>
          </p:cNvSpPr>
          <p:nvPr>
            <p:ph type="body" sz="quarter" idx="19"/>
          </p:nvPr>
        </p:nvSpPr>
        <p:spPr>
          <a:xfrm>
            <a:off x="560264" y="5852887"/>
            <a:ext cx="1273614" cy="153888"/>
          </a:xfrm>
          <a:prstGeom prst="rect">
            <a:avLst/>
          </a:prstGeom>
        </p:spPr>
        <p:txBody>
          <a:bodyPr wrap="square" lIns="0" tIns="0" rIns="0" bIns="0" anchor="t" anchorCtr="0">
            <a:spAutoFit/>
          </a:bodyPr>
          <a:lstStyle>
            <a:lvl1pPr marL="0" indent="0" algn="ctr">
              <a:lnSpc>
                <a:spcPct val="100000"/>
              </a:lnSpc>
              <a:spcBef>
                <a:spcPts val="0"/>
              </a:spcBef>
              <a:buNone/>
              <a:defRPr sz="1000" b="0">
                <a:solidFill>
                  <a:schemeClr val="bg1"/>
                </a:solidFill>
                <a:latin typeface="+mn-lt"/>
              </a:defRPr>
            </a:lvl1pPr>
          </a:lstStyle>
          <a:p>
            <a:pPr lvl="0"/>
            <a:endParaRPr lang="en-US"/>
          </a:p>
        </p:txBody>
      </p:sp>
      <p:sp>
        <p:nvSpPr>
          <p:cNvPr id="7" name="Text Placeholder 7">
            <a:extLst>
              <a:ext uri="{FF2B5EF4-FFF2-40B4-BE49-F238E27FC236}">
                <a16:creationId xmlns:a16="http://schemas.microsoft.com/office/drawing/2014/main" id="{7F1A33B8-DA79-66AD-4075-029620EB7805}"/>
              </a:ext>
            </a:extLst>
          </p:cNvPr>
          <p:cNvSpPr>
            <a:spLocks noGrp="1"/>
          </p:cNvSpPr>
          <p:nvPr>
            <p:ph type="body" sz="quarter" idx="20"/>
          </p:nvPr>
        </p:nvSpPr>
        <p:spPr>
          <a:xfrm>
            <a:off x="457136" y="5483200"/>
            <a:ext cx="1479868" cy="276999"/>
          </a:xfrm>
          <a:prstGeom prst="rect">
            <a:avLst/>
          </a:prstGeom>
        </p:spPr>
        <p:txBody>
          <a:bodyPr wrap="square">
            <a:spAutoFit/>
          </a:bodyPr>
          <a:lstStyle>
            <a:lvl1pPr marL="0" indent="0" algn="ctr">
              <a:lnSpc>
                <a:spcPct val="100000"/>
              </a:lnSpc>
              <a:spcBef>
                <a:spcPts val="0"/>
              </a:spcBef>
              <a:buNone/>
              <a:defRPr sz="1200" b="1">
                <a:solidFill>
                  <a:schemeClr val="bg1"/>
                </a:solidFill>
                <a:latin typeface="+mj-lt"/>
              </a:defRPr>
            </a:lvl1pPr>
          </a:lstStyle>
          <a:p>
            <a:pPr lvl="0"/>
            <a:endParaRPr lang="en-US"/>
          </a:p>
        </p:txBody>
      </p:sp>
      <p:sp>
        <p:nvSpPr>
          <p:cNvPr id="17" name="Text Placeholder 7">
            <a:extLst>
              <a:ext uri="{FF2B5EF4-FFF2-40B4-BE49-F238E27FC236}">
                <a16:creationId xmlns:a16="http://schemas.microsoft.com/office/drawing/2014/main" id="{296A4797-99E8-955A-A4A2-6E5E26A8F3B8}"/>
              </a:ext>
            </a:extLst>
          </p:cNvPr>
          <p:cNvSpPr>
            <a:spLocks noGrp="1"/>
          </p:cNvSpPr>
          <p:nvPr>
            <p:ph type="body" sz="quarter" idx="24"/>
          </p:nvPr>
        </p:nvSpPr>
        <p:spPr>
          <a:xfrm>
            <a:off x="4164856" y="5483200"/>
            <a:ext cx="1479868" cy="276999"/>
          </a:xfrm>
          <a:prstGeom prst="rect">
            <a:avLst/>
          </a:prstGeom>
        </p:spPr>
        <p:txBody>
          <a:bodyPr wrap="square">
            <a:spAutoFit/>
          </a:bodyPr>
          <a:lstStyle>
            <a:lvl1pPr marL="0" indent="0" algn="ctr">
              <a:lnSpc>
                <a:spcPct val="100000"/>
              </a:lnSpc>
              <a:spcBef>
                <a:spcPts val="0"/>
              </a:spcBef>
              <a:buNone/>
              <a:defRPr sz="1200" b="1">
                <a:solidFill>
                  <a:schemeClr val="bg1"/>
                </a:solidFill>
                <a:latin typeface="+mj-lt"/>
              </a:defRPr>
            </a:lvl1pPr>
          </a:lstStyle>
          <a:p>
            <a:pPr lvl="0"/>
            <a:endParaRPr lang="en-US"/>
          </a:p>
        </p:txBody>
      </p:sp>
      <p:sp>
        <p:nvSpPr>
          <p:cNvPr id="18" name="Text Placeholder 7">
            <a:extLst>
              <a:ext uri="{FF2B5EF4-FFF2-40B4-BE49-F238E27FC236}">
                <a16:creationId xmlns:a16="http://schemas.microsoft.com/office/drawing/2014/main" id="{5689A97D-6AA7-A6E9-8332-8E6EEC5E0910}"/>
              </a:ext>
            </a:extLst>
          </p:cNvPr>
          <p:cNvSpPr>
            <a:spLocks noGrp="1"/>
          </p:cNvSpPr>
          <p:nvPr>
            <p:ph type="body" sz="quarter" idx="25"/>
          </p:nvPr>
        </p:nvSpPr>
        <p:spPr>
          <a:xfrm>
            <a:off x="4267983" y="5852887"/>
            <a:ext cx="1273614" cy="153888"/>
          </a:xfrm>
          <a:prstGeom prst="rect">
            <a:avLst/>
          </a:prstGeom>
        </p:spPr>
        <p:txBody>
          <a:bodyPr wrap="square" lIns="0" tIns="0" rIns="0" bIns="0" anchor="t" anchorCtr="0">
            <a:spAutoFit/>
          </a:bodyPr>
          <a:lstStyle>
            <a:lvl1pPr marL="0" indent="0" algn="ctr">
              <a:lnSpc>
                <a:spcPct val="100000"/>
              </a:lnSpc>
              <a:spcBef>
                <a:spcPts val="0"/>
              </a:spcBef>
              <a:buNone/>
              <a:defRPr sz="1000" b="0">
                <a:solidFill>
                  <a:schemeClr val="bg1"/>
                </a:solidFill>
                <a:latin typeface="+mn-lt"/>
              </a:defRPr>
            </a:lvl1pPr>
          </a:lstStyle>
          <a:p>
            <a:pPr lvl="0"/>
            <a:endParaRPr lang="en-US"/>
          </a:p>
        </p:txBody>
      </p:sp>
      <p:sp>
        <p:nvSpPr>
          <p:cNvPr id="19" name="Text Placeholder 7">
            <a:extLst>
              <a:ext uri="{FF2B5EF4-FFF2-40B4-BE49-F238E27FC236}">
                <a16:creationId xmlns:a16="http://schemas.microsoft.com/office/drawing/2014/main" id="{2F7C3C95-1419-EBCA-6318-90CBF363970F}"/>
              </a:ext>
            </a:extLst>
          </p:cNvPr>
          <p:cNvSpPr>
            <a:spLocks noGrp="1"/>
          </p:cNvSpPr>
          <p:nvPr>
            <p:ph type="body" sz="quarter" idx="26"/>
          </p:nvPr>
        </p:nvSpPr>
        <p:spPr>
          <a:xfrm>
            <a:off x="2308066" y="5483200"/>
            <a:ext cx="1479868" cy="276999"/>
          </a:xfrm>
          <a:prstGeom prst="rect">
            <a:avLst/>
          </a:prstGeom>
        </p:spPr>
        <p:txBody>
          <a:bodyPr wrap="square">
            <a:spAutoFit/>
          </a:bodyPr>
          <a:lstStyle>
            <a:lvl1pPr marL="0" indent="0" algn="ctr">
              <a:lnSpc>
                <a:spcPct val="100000"/>
              </a:lnSpc>
              <a:spcBef>
                <a:spcPts val="0"/>
              </a:spcBef>
              <a:buNone/>
              <a:defRPr sz="1200" b="1">
                <a:solidFill>
                  <a:schemeClr val="bg1"/>
                </a:solidFill>
                <a:latin typeface="+mj-lt"/>
              </a:defRPr>
            </a:lvl1pPr>
          </a:lstStyle>
          <a:p>
            <a:pPr lvl="0"/>
            <a:endParaRPr lang="en-US"/>
          </a:p>
        </p:txBody>
      </p:sp>
      <p:sp>
        <p:nvSpPr>
          <p:cNvPr id="20" name="Text Placeholder 7">
            <a:extLst>
              <a:ext uri="{FF2B5EF4-FFF2-40B4-BE49-F238E27FC236}">
                <a16:creationId xmlns:a16="http://schemas.microsoft.com/office/drawing/2014/main" id="{E056A348-DCC8-C650-DD74-D71018FC8F04}"/>
              </a:ext>
            </a:extLst>
          </p:cNvPr>
          <p:cNvSpPr>
            <a:spLocks noGrp="1"/>
          </p:cNvSpPr>
          <p:nvPr>
            <p:ph type="body" sz="quarter" idx="27"/>
          </p:nvPr>
        </p:nvSpPr>
        <p:spPr>
          <a:xfrm>
            <a:off x="2411193" y="5852887"/>
            <a:ext cx="1273614" cy="153888"/>
          </a:xfrm>
          <a:prstGeom prst="rect">
            <a:avLst/>
          </a:prstGeom>
        </p:spPr>
        <p:txBody>
          <a:bodyPr wrap="square" lIns="0" tIns="0" rIns="0" bIns="0" anchor="t" anchorCtr="0">
            <a:spAutoFit/>
          </a:bodyPr>
          <a:lstStyle>
            <a:lvl1pPr marL="0" indent="0" algn="ctr">
              <a:lnSpc>
                <a:spcPct val="100000"/>
              </a:lnSpc>
              <a:spcBef>
                <a:spcPts val="0"/>
              </a:spcBef>
              <a:buNone/>
              <a:defRPr sz="1000" b="0">
                <a:solidFill>
                  <a:schemeClr val="bg1"/>
                </a:solidFill>
                <a:latin typeface="+mn-lt"/>
              </a:defRPr>
            </a:lvl1pPr>
          </a:lstStyle>
          <a:p>
            <a:pPr lvl="0"/>
            <a:endParaRPr lang="en-US"/>
          </a:p>
        </p:txBody>
      </p:sp>
    </p:spTree>
    <p:extLst>
      <p:ext uri="{BB962C8B-B14F-4D97-AF65-F5344CB8AC3E}">
        <p14:creationId xmlns:p14="http://schemas.microsoft.com/office/powerpoint/2010/main" val="6858899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FF8598-4A73-B87D-8511-B9C051904D29}"/>
              </a:ext>
            </a:extLst>
          </p:cNvPr>
          <p:cNvSpPr/>
          <p:nvPr userDrawn="1"/>
        </p:nvSpPr>
        <p:spPr>
          <a:xfrm>
            <a:off x="1277904" y="3818889"/>
            <a:ext cx="2970277" cy="19278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B14BAEF-6414-F29F-20C3-6435C3B6E3F5}"/>
              </a:ext>
            </a:extLst>
          </p:cNvPr>
          <p:cNvSpPr/>
          <p:nvPr userDrawn="1"/>
        </p:nvSpPr>
        <p:spPr>
          <a:xfrm>
            <a:off x="1277904" y="3036292"/>
            <a:ext cx="2970277" cy="7825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userDrawn="1">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userDrawn="1">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6F98E97C-B646-7603-048E-5A254B7D2EB5}"/>
              </a:ext>
            </a:extLst>
          </p:cNvPr>
          <p:cNvSpPr>
            <a:spLocks noGrp="1"/>
          </p:cNvSpPr>
          <p:nvPr userDrawn="1">
            <p:ph type="body" sz="quarter" idx="15"/>
          </p:nvPr>
        </p:nvSpPr>
        <p:spPr>
          <a:xfrm>
            <a:off x="1544798" y="4035716"/>
            <a:ext cx="2436488" cy="224485"/>
          </a:xfrm>
          <a:prstGeom prst="rect">
            <a:avLst/>
          </a:prstGeom>
        </p:spPr>
        <p:txBody>
          <a:bodyPr wrap="square" lIns="0" tIns="0" rIns="0" bIns="0" anchor="t" anchorCtr="0">
            <a:spAutoFit/>
          </a:bodyPr>
          <a:lstStyle>
            <a:lvl1pPr marL="118872" indent="-118872" algn="l">
              <a:lnSpc>
                <a:spcPct val="110000"/>
              </a:lnSpc>
              <a:spcBef>
                <a:spcPts val="0"/>
              </a:spcBef>
              <a:buFont typeface="Arial" panose="020B0604020202020204" pitchFamily="34" charset="0"/>
              <a:buChar char="•"/>
              <a:defRPr sz="1400" b="0">
                <a:solidFill>
                  <a:schemeClr val="tx1"/>
                </a:solidFill>
                <a:latin typeface="+mn-lt"/>
              </a:defRPr>
            </a:lvl1pPr>
          </a:lstStyle>
          <a:p>
            <a:pPr lvl="0"/>
            <a:endParaRPr lang="en-US"/>
          </a:p>
        </p:txBody>
      </p:sp>
      <p:sp>
        <p:nvSpPr>
          <p:cNvPr id="7" name="Text Placeholder 7">
            <a:extLst>
              <a:ext uri="{FF2B5EF4-FFF2-40B4-BE49-F238E27FC236}">
                <a16:creationId xmlns:a16="http://schemas.microsoft.com/office/drawing/2014/main" id="{FA99FF79-9C91-E84F-5BB3-068997744F8C}"/>
              </a:ext>
            </a:extLst>
          </p:cNvPr>
          <p:cNvSpPr>
            <a:spLocks noGrp="1"/>
          </p:cNvSpPr>
          <p:nvPr userDrawn="1">
            <p:ph type="body" sz="quarter" idx="14"/>
          </p:nvPr>
        </p:nvSpPr>
        <p:spPr>
          <a:xfrm>
            <a:off x="1517893" y="3253119"/>
            <a:ext cx="2490298" cy="348942"/>
          </a:xfrm>
          <a:prstGeom prst="rect">
            <a:avLst/>
          </a:prstGeom>
        </p:spPr>
        <p:txBody>
          <a:bodyPr wrap="square" anchor="ctr" anchorCtr="0">
            <a:spAutoFit/>
          </a:bodyPr>
          <a:lstStyle>
            <a:lvl1pPr marL="0" indent="0" algn="ctr">
              <a:lnSpc>
                <a:spcPct val="110000"/>
              </a:lnSpc>
              <a:spcBef>
                <a:spcPts val="0"/>
              </a:spcBef>
              <a:buNone/>
              <a:defRPr sz="1600" b="1">
                <a:solidFill>
                  <a:schemeClr val="bg1"/>
                </a:solidFill>
                <a:latin typeface="+mn-lt"/>
              </a:defRPr>
            </a:lvl1pPr>
          </a:lstStyle>
          <a:p>
            <a:pPr lvl="0"/>
            <a:endParaRPr lang="en-US"/>
          </a:p>
        </p:txBody>
      </p:sp>
      <p:sp>
        <p:nvSpPr>
          <p:cNvPr id="10" name="Rectangle 9">
            <a:extLst>
              <a:ext uri="{FF2B5EF4-FFF2-40B4-BE49-F238E27FC236}">
                <a16:creationId xmlns:a16="http://schemas.microsoft.com/office/drawing/2014/main" id="{6E3D3E23-32AA-DE51-6F5A-20E45483333C}"/>
              </a:ext>
            </a:extLst>
          </p:cNvPr>
          <p:cNvSpPr/>
          <p:nvPr userDrawn="1"/>
        </p:nvSpPr>
        <p:spPr>
          <a:xfrm>
            <a:off x="4610861" y="3818889"/>
            <a:ext cx="2970277" cy="19278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575460-E652-2D83-01C3-BF0474493CB6}"/>
              </a:ext>
            </a:extLst>
          </p:cNvPr>
          <p:cNvSpPr/>
          <p:nvPr userDrawn="1"/>
        </p:nvSpPr>
        <p:spPr>
          <a:xfrm>
            <a:off x="4610861" y="3036292"/>
            <a:ext cx="2970277" cy="7825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7">
            <a:extLst>
              <a:ext uri="{FF2B5EF4-FFF2-40B4-BE49-F238E27FC236}">
                <a16:creationId xmlns:a16="http://schemas.microsoft.com/office/drawing/2014/main" id="{F47A482C-5B81-E3D6-154E-BF9B45CDF02E}"/>
              </a:ext>
            </a:extLst>
          </p:cNvPr>
          <p:cNvSpPr>
            <a:spLocks noGrp="1"/>
          </p:cNvSpPr>
          <p:nvPr>
            <p:ph type="body" sz="quarter" idx="16"/>
          </p:nvPr>
        </p:nvSpPr>
        <p:spPr>
          <a:xfrm>
            <a:off x="4877755" y="4035716"/>
            <a:ext cx="2436488" cy="224485"/>
          </a:xfrm>
          <a:prstGeom prst="rect">
            <a:avLst/>
          </a:prstGeom>
        </p:spPr>
        <p:txBody>
          <a:bodyPr wrap="square" lIns="0" tIns="0" rIns="0" bIns="0" anchor="t" anchorCtr="0">
            <a:spAutoFit/>
          </a:bodyPr>
          <a:lstStyle>
            <a:lvl1pPr marL="118872" indent="-118872" algn="l">
              <a:lnSpc>
                <a:spcPct val="110000"/>
              </a:lnSpc>
              <a:spcBef>
                <a:spcPts val="0"/>
              </a:spcBef>
              <a:buFont typeface="Arial" panose="020B0604020202020204" pitchFamily="34" charset="0"/>
              <a:buChar char="•"/>
              <a:defRPr sz="1400" b="0">
                <a:solidFill>
                  <a:schemeClr val="tx1"/>
                </a:solidFill>
                <a:latin typeface="+mn-lt"/>
              </a:defRPr>
            </a:lvl1pPr>
          </a:lstStyle>
          <a:p>
            <a:pPr lvl="0"/>
            <a:endParaRPr lang="en-US"/>
          </a:p>
        </p:txBody>
      </p:sp>
      <p:sp>
        <p:nvSpPr>
          <p:cNvPr id="14" name="Text Placeholder 7">
            <a:extLst>
              <a:ext uri="{FF2B5EF4-FFF2-40B4-BE49-F238E27FC236}">
                <a16:creationId xmlns:a16="http://schemas.microsoft.com/office/drawing/2014/main" id="{0C5054D3-4D66-B0E0-1A91-47F28B3D7ECD}"/>
              </a:ext>
            </a:extLst>
          </p:cNvPr>
          <p:cNvSpPr>
            <a:spLocks noGrp="1"/>
          </p:cNvSpPr>
          <p:nvPr>
            <p:ph type="body" sz="quarter" idx="17"/>
          </p:nvPr>
        </p:nvSpPr>
        <p:spPr>
          <a:xfrm>
            <a:off x="4850850" y="3253119"/>
            <a:ext cx="2490298" cy="348942"/>
          </a:xfrm>
          <a:prstGeom prst="rect">
            <a:avLst/>
          </a:prstGeom>
        </p:spPr>
        <p:txBody>
          <a:bodyPr wrap="square" anchor="ctr" anchorCtr="0">
            <a:spAutoFit/>
          </a:bodyPr>
          <a:lstStyle>
            <a:lvl1pPr marL="0" indent="0" algn="ctr">
              <a:lnSpc>
                <a:spcPct val="110000"/>
              </a:lnSpc>
              <a:spcBef>
                <a:spcPts val="0"/>
              </a:spcBef>
              <a:buNone/>
              <a:defRPr sz="1600" b="1">
                <a:solidFill>
                  <a:schemeClr val="bg1"/>
                </a:solidFill>
                <a:latin typeface="+mn-lt"/>
              </a:defRPr>
            </a:lvl1pPr>
          </a:lstStyle>
          <a:p>
            <a:pPr lvl="0"/>
            <a:endParaRPr lang="en-US"/>
          </a:p>
        </p:txBody>
      </p:sp>
      <p:sp>
        <p:nvSpPr>
          <p:cNvPr id="15" name="Rectangle 14">
            <a:extLst>
              <a:ext uri="{FF2B5EF4-FFF2-40B4-BE49-F238E27FC236}">
                <a16:creationId xmlns:a16="http://schemas.microsoft.com/office/drawing/2014/main" id="{3F5DAF09-56FD-332F-0E73-565A8F27A8EA}"/>
              </a:ext>
            </a:extLst>
          </p:cNvPr>
          <p:cNvSpPr/>
          <p:nvPr userDrawn="1"/>
        </p:nvSpPr>
        <p:spPr>
          <a:xfrm>
            <a:off x="7943819" y="3818889"/>
            <a:ext cx="2970277" cy="19278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B27FFB5-95AD-34D3-6537-CC41516AD206}"/>
              </a:ext>
            </a:extLst>
          </p:cNvPr>
          <p:cNvSpPr/>
          <p:nvPr userDrawn="1"/>
        </p:nvSpPr>
        <p:spPr>
          <a:xfrm>
            <a:off x="7943819" y="3036292"/>
            <a:ext cx="2970277" cy="7825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7">
            <a:extLst>
              <a:ext uri="{FF2B5EF4-FFF2-40B4-BE49-F238E27FC236}">
                <a16:creationId xmlns:a16="http://schemas.microsoft.com/office/drawing/2014/main" id="{F2F8824C-9CAB-131A-DE2A-AE4832A795AB}"/>
              </a:ext>
            </a:extLst>
          </p:cNvPr>
          <p:cNvSpPr>
            <a:spLocks noGrp="1"/>
          </p:cNvSpPr>
          <p:nvPr>
            <p:ph type="body" sz="quarter" idx="18"/>
          </p:nvPr>
        </p:nvSpPr>
        <p:spPr>
          <a:xfrm>
            <a:off x="8210713" y="4035716"/>
            <a:ext cx="2436488" cy="224485"/>
          </a:xfrm>
          <a:prstGeom prst="rect">
            <a:avLst/>
          </a:prstGeom>
        </p:spPr>
        <p:txBody>
          <a:bodyPr wrap="square" lIns="0" tIns="0" rIns="0" bIns="0" anchor="t" anchorCtr="0">
            <a:spAutoFit/>
          </a:bodyPr>
          <a:lstStyle>
            <a:lvl1pPr marL="118872" indent="-118872" algn="l">
              <a:lnSpc>
                <a:spcPct val="110000"/>
              </a:lnSpc>
              <a:spcBef>
                <a:spcPts val="0"/>
              </a:spcBef>
              <a:buFont typeface="Arial" panose="020B0604020202020204" pitchFamily="34" charset="0"/>
              <a:buChar char="•"/>
              <a:defRPr sz="1400" b="0">
                <a:solidFill>
                  <a:schemeClr val="tx1"/>
                </a:solidFill>
                <a:latin typeface="+mn-lt"/>
              </a:defRPr>
            </a:lvl1pPr>
          </a:lstStyle>
          <a:p>
            <a:pPr lvl="0"/>
            <a:endParaRPr lang="en-US"/>
          </a:p>
        </p:txBody>
      </p:sp>
      <p:sp>
        <p:nvSpPr>
          <p:cNvPr id="19" name="Text Placeholder 7">
            <a:extLst>
              <a:ext uri="{FF2B5EF4-FFF2-40B4-BE49-F238E27FC236}">
                <a16:creationId xmlns:a16="http://schemas.microsoft.com/office/drawing/2014/main" id="{85BE3C48-B8A0-D8BD-F575-9D99340A862D}"/>
              </a:ext>
            </a:extLst>
          </p:cNvPr>
          <p:cNvSpPr>
            <a:spLocks noGrp="1"/>
          </p:cNvSpPr>
          <p:nvPr>
            <p:ph type="body" sz="quarter" idx="19"/>
          </p:nvPr>
        </p:nvSpPr>
        <p:spPr>
          <a:xfrm>
            <a:off x="8183808" y="3253119"/>
            <a:ext cx="2490298" cy="348942"/>
          </a:xfrm>
          <a:prstGeom prst="rect">
            <a:avLst/>
          </a:prstGeom>
        </p:spPr>
        <p:txBody>
          <a:bodyPr wrap="square" anchor="ctr" anchorCtr="0">
            <a:spAutoFit/>
          </a:bodyPr>
          <a:lstStyle>
            <a:lvl1pPr marL="0" indent="0" algn="ctr">
              <a:lnSpc>
                <a:spcPct val="110000"/>
              </a:lnSpc>
              <a:spcBef>
                <a:spcPts val="0"/>
              </a:spcBef>
              <a:buNone/>
              <a:defRPr sz="1600" b="1">
                <a:solidFill>
                  <a:schemeClr val="bg1"/>
                </a:solidFill>
                <a:latin typeface="+mn-lt"/>
              </a:defRPr>
            </a:lvl1pPr>
          </a:lstStyle>
          <a:p>
            <a:pPr lvl="0"/>
            <a:endParaRPr lang="en-US"/>
          </a:p>
        </p:txBody>
      </p:sp>
      <p:sp>
        <p:nvSpPr>
          <p:cNvPr id="21" name="Picture Placeholder 20">
            <a:extLst>
              <a:ext uri="{FF2B5EF4-FFF2-40B4-BE49-F238E27FC236}">
                <a16:creationId xmlns:a16="http://schemas.microsoft.com/office/drawing/2014/main" id="{1CA8DDE7-587C-F513-9393-12B07FF5433F}"/>
              </a:ext>
            </a:extLst>
          </p:cNvPr>
          <p:cNvSpPr>
            <a:spLocks noGrp="1"/>
          </p:cNvSpPr>
          <p:nvPr>
            <p:ph type="pic" sz="quarter" idx="20"/>
          </p:nvPr>
        </p:nvSpPr>
        <p:spPr>
          <a:xfrm>
            <a:off x="1277938" y="1210004"/>
            <a:ext cx="2970212" cy="1828800"/>
          </a:xfrm>
          <a:prstGeom prst="rect">
            <a:avLst/>
          </a:prstGeom>
        </p:spPr>
        <p:txBody>
          <a:bodyPr/>
          <a:lstStyle/>
          <a:p>
            <a:endParaRPr lang="en-US"/>
          </a:p>
        </p:txBody>
      </p:sp>
      <p:sp>
        <p:nvSpPr>
          <p:cNvPr id="22" name="Picture Placeholder 20">
            <a:extLst>
              <a:ext uri="{FF2B5EF4-FFF2-40B4-BE49-F238E27FC236}">
                <a16:creationId xmlns:a16="http://schemas.microsoft.com/office/drawing/2014/main" id="{34F27FC6-05F6-3590-A12A-885B7C83BCB0}"/>
              </a:ext>
            </a:extLst>
          </p:cNvPr>
          <p:cNvSpPr>
            <a:spLocks noGrp="1"/>
          </p:cNvSpPr>
          <p:nvPr>
            <p:ph type="pic" sz="quarter" idx="21"/>
          </p:nvPr>
        </p:nvSpPr>
        <p:spPr>
          <a:xfrm>
            <a:off x="4610926" y="1210004"/>
            <a:ext cx="2970212" cy="1828800"/>
          </a:xfrm>
          <a:prstGeom prst="rect">
            <a:avLst/>
          </a:prstGeom>
        </p:spPr>
        <p:txBody>
          <a:bodyPr/>
          <a:lstStyle/>
          <a:p>
            <a:endParaRPr lang="en-US"/>
          </a:p>
        </p:txBody>
      </p:sp>
      <p:sp>
        <p:nvSpPr>
          <p:cNvPr id="23" name="Picture Placeholder 20">
            <a:extLst>
              <a:ext uri="{FF2B5EF4-FFF2-40B4-BE49-F238E27FC236}">
                <a16:creationId xmlns:a16="http://schemas.microsoft.com/office/drawing/2014/main" id="{6662E003-83C4-5AAC-D61C-DA4FDFDA54F9}"/>
              </a:ext>
            </a:extLst>
          </p:cNvPr>
          <p:cNvSpPr>
            <a:spLocks noGrp="1"/>
          </p:cNvSpPr>
          <p:nvPr>
            <p:ph type="pic" sz="quarter" idx="22"/>
          </p:nvPr>
        </p:nvSpPr>
        <p:spPr>
          <a:xfrm>
            <a:off x="7943819" y="1210004"/>
            <a:ext cx="2970211" cy="1828800"/>
          </a:xfrm>
          <a:prstGeom prst="rect">
            <a:avLst/>
          </a:prstGeom>
        </p:spPr>
        <p:txBody>
          <a:bodyPr/>
          <a:lstStyle/>
          <a:p>
            <a:endParaRPr lang="en-US"/>
          </a:p>
        </p:txBody>
      </p:sp>
    </p:spTree>
    <p:extLst>
      <p:ext uri="{BB962C8B-B14F-4D97-AF65-F5344CB8AC3E}">
        <p14:creationId xmlns:p14="http://schemas.microsoft.com/office/powerpoint/2010/main" val="5744770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cture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FF8598-4A73-B87D-8511-B9C051904D29}"/>
              </a:ext>
            </a:extLst>
          </p:cNvPr>
          <p:cNvSpPr/>
          <p:nvPr userDrawn="1"/>
        </p:nvSpPr>
        <p:spPr>
          <a:xfrm>
            <a:off x="725423" y="3777614"/>
            <a:ext cx="2446401" cy="19278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B14BAEF-6414-F29F-20C3-6435C3B6E3F5}"/>
              </a:ext>
            </a:extLst>
          </p:cNvPr>
          <p:cNvSpPr/>
          <p:nvPr userDrawn="1"/>
        </p:nvSpPr>
        <p:spPr>
          <a:xfrm>
            <a:off x="725423" y="2995017"/>
            <a:ext cx="2446401" cy="7825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1AF0951B-AB25-7F38-17CA-FB08013403C3}"/>
              </a:ext>
            </a:extLst>
          </p:cNvPr>
          <p:cNvSpPr/>
          <p:nvPr userDrawn="1"/>
        </p:nvSpPr>
        <p:spPr>
          <a:xfrm>
            <a:off x="3379851" y="3777614"/>
            <a:ext cx="2446401" cy="19278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34A6D29-1770-B166-4662-ACE950971710}"/>
              </a:ext>
            </a:extLst>
          </p:cNvPr>
          <p:cNvSpPr/>
          <p:nvPr userDrawn="1"/>
        </p:nvSpPr>
        <p:spPr>
          <a:xfrm>
            <a:off x="3379851" y="2995017"/>
            <a:ext cx="2446401" cy="7825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6374C75-941E-0777-32A1-3D82ED42E1FD}"/>
              </a:ext>
            </a:extLst>
          </p:cNvPr>
          <p:cNvSpPr/>
          <p:nvPr userDrawn="1"/>
        </p:nvSpPr>
        <p:spPr>
          <a:xfrm>
            <a:off x="6096000" y="3777614"/>
            <a:ext cx="2446401" cy="19278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53EDEC89-A0BA-A86D-CE6C-81828F6C029C}"/>
              </a:ext>
            </a:extLst>
          </p:cNvPr>
          <p:cNvSpPr/>
          <p:nvPr userDrawn="1"/>
        </p:nvSpPr>
        <p:spPr>
          <a:xfrm>
            <a:off x="6096000" y="2995017"/>
            <a:ext cx="2446401" cy="7825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6EF4C9DC-D0F7-1962-7A92-BB1F2F6BFF42}"/>
              </a:ext>
            </a:extLst>
          </p:cNvPr>
          <p:cNvSpPr/>
          <p:nvPr userDrawn="1"/>
        </p:nvSpPr>
        <p:spPr>
          <a:xfrm>
            <a:off x="9020176" y="3777614"/>
            <a:ext cx="2446401" cy="19278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497A4B90-3BDB-5CE1-837E-737ADDD33C47}"/>
              </a:ext>
            </a:extLst>
          </p:cNvPr>
          <p:cNvSpPr/>
          <p:nvPr userDrawn="1"/>
        </p:nvSpPr>
        <p:spPr>
          <a:xfrm>
            <a:off x="9020176" y="2995017"/>
            <a:ext cx="2446401" cy="7825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64128BF-6BFC-5D20-8A73-DC580CB79DF0}"/>
              </a:ext>
            </a:extLst>
          </p:cNvPr>
          <p:cNvSpPr>
            <a:spLocks noGrp="1"/>
          </p:cNvSpPr>
          <p:nvPr userDrawn="1">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userDrawn="1">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6F98E97C-B646-7603-048E-5A254B7D2EB5}"/>
              </a:ext>
            </a:extLst>
          </p:cNvPr>
          <p:cNvSpPr>
            <a:spLocks noGrp="1"/>
          </p:cNvSpPr>
          <p:nvPr userDrawn="1">
            <p:ph type="body" sz="quarter" idx="15"/>
          </p:nvPr>
        </p:nvSpPr>
        <p:spPr>
          <a:xfrm>
            <a:off x="945244" y="3994441"/>
            <a:ext cx="2006758" cy="192425"/>
          </a:xfrm>
          <a:prstGeom prst="rect">
            <a:avLst/>
          </a:prstGeom>
        </p:spPr>
        <p:txBody>
          <a:bodyPr wrap="square" lIns="0" tIns="0" rIns="0" bIns="0" anchor="t" anchorCtr="0">
            <a:spAutoFit/>
          </a:bodyPr>
          <a:lstStyle>
            <a:lvl1pPr marL="118872" indent="-118872" algn="l">
              <a:lnSpc>
                <a:spcPct val="110000"/>
              </a:lnSpc>
              <a:spcBef>
                <a:spcPts val="0"/>
              </a:spcBef>
              <a:buFont typeface="Arial" panose="020B0604020202020204" pitchFamily="34" charset="0"/>
              <a:buChar char="•"/>
              <a:defRPr sz="1200" b="0">
                <a:solidFill>
                  <a:schemeClr val="tx1"/>
                </a:solidFill>
                <a:latin typeface="+mn-lt"/>
              </a:defRPr>
            </a:lvl1pPr>
          </a:lstStyle>
          <a:p>
            <a:pPr lvl="0"/>
            <a:endParaRPr lang="en-US"/>
          </a:p>
        </p:txBody>
      </p:sp>
      <p:sp>
        <p:nvSpPr>
          <p:cNvPr id="7" name="Text Placeholder 7">
            <a:extLst>
              <a:ext uri="{FF2B5EF4-FFF2-40B4-BE49-F238E27FC236}">
                <a16:creationId xmlns:a16="http://schemas.microsoft.com/office/drawing/2014/main" id="{FA99FF79-9C91-E84F-5BB3-068997744F8C}"/>
              </a:ext>
            </a:extLst>
          </p:cNvPr>
          <p:cNvSpPr>
            <a:spLocks noGrp="1"/>
          </p:cNvSpPr>
          <p:nvPr userDrawn="1">
            <p:ph type="body" sz="quarter" idx="14"/>
          </p:nvPr>
        </p:nvSpPr>
        <p:spPr>
          <a:xfrm>
            <a:off x="923085" y="3211844"/>
            <a:ext cx="2051077" cy="348942"/>
          </a:xfrm>
          <a:prstGeom prst="rect">
            <a:avLst/>
          </a:prstGeom>
        </p:spPr>
        <p:txBody>
          <a:bodyPr wrap="square" anchor="ctr" anchorCtr="0">
            <a:spAutoFit/>
          </a:bodyPr>
          <a:lstStyle>
            <a:lvl1pPr marL="0" indent="0" algn="ctr">
              <a:lnSpc>
                <a:spcPct val="110000"/>
              </a:lnSpc>
              <a:spcBef>
                <a:spcPts val="0"/>
              </a:spcBef>
              <a:buNone/>
              <a:defRPr sz="1600" b="1">
                <a:solidFill>
                  <a:schemeClr val="tx1"/>
                </a:solidFill>
                <a:latin typeface="+mn-lt"/>
              </a:defRPr>
            </a:lvl1pPr>
          </a:lstStyle>
          <a:p>
            <a:pPr lvl="0"/>
            <a:endParaRPr lang="en-US"/>
          </a:p>
        </p:txBody>
      </p:sp>
      <p:sp>
        <p:nvSpPr>
          <p:cNvPr id="63" name="Text Placeholder 7">
            <a:extLst>
              <a:ext uri="{FF2B5EF4-FFF2-40B4-BE49-F238E27FC236}">
                <a16:creationId xmlns:a16="http://schemas.microsoft.com/office/drawing/2014/main" id="{89A7A8A9-F97D-6A00-6DAD-8F8AF46B9A12}"/>
              </a:ext>
            </a:extLst>
          </p:cNvPr>
          <p:cNvSpPr>
            <a:spLocks noGrp="1"/>
          </p:cNvSpPr>
          <p:nvPr>
            <p:ph type="body" sz="quarter" idx="16"/>
          </p:nvPr>
        </p:nvSpPr>
        <p:spPr>
          <a:xfrm>
            <a:off x="3599672" y="3994441"/>
            <a:ext cx="2006758" cy="192425"/>
          </a:xfrm>
          <a:prstGeom prst="rect">
            <a:avLst/>
          </a:prstGeom>
        </p:spPr>
        <p:txBody>
          <a:bodyPr wrap="square" lIns="0" tIns="0" rIns="0" bIns="0" anchor="t" anchorCtr="0">
            <a:spAutoFit/>
          </a:bodyPr>
          <a:lstStyle>
            <a:lvl1pPr marL="118872" indent="-118872" algn="l">
              <a:lnSpc>
                <a:spcPct val="110000"/>
              </a:lnSpc>
              <a:spcBef>
                <a:spcPts val="0"/>
              </a:spcBef>
              <a:buFont typeface="Arial" panose="020B0604020202020204" pitchFamily="34" charset="0"/>
              <a:buChar char="•"/>
              <a:defRPr sz="1200" b="0">
                <a:solidFill>
                  <a:schemeClr val="tx1"/>
                </a:solidFill>
                <a:latin typeface="+mn-lt"/>
              </a:defRPr>
            </a:lvl1pPr>
          </a:lstStyle>
          <a:p>
            <a:pPr lvl="0"/>
            <a:endParaRPr lang="en-US"/>
          </a:p>
        </p:txBody>
      </p:sp>
      <p:sp>
        <p:nvSpPr>
          <p:cNvPr id="64" name="Text Placeholder 7">
            <a:extLst>
              <a:ext uri="{FF2B5EF4-FFF2-40B4-BE49-F238E27FC236}">
                <a16:creationId xmlns:a16="http://schemas.microsoft.com/office/drawing/2014/main" id="{7D08AFF0-523A-0490-3F35-9326651B0C19}"/>
              </a:ext>
            </a:extLst>
          </p:cNvPr>
          <p:cNvSpPr>
            <a:spLocks noGrp="1"/>
          </p:cNvSpPr>
          <p:nvPr>
            <p:ph type="body" sz="quarter" idx="17"/>
          </p:nvPr>
        </p:nvSpPr>
        <p:spPr>
          <a:xfrm>
            <a:off x="3577513" y="3211844"/>
            <a:ext cx="2051077" cy="348942"/>
          </a:xfrm>
          <a:prstGeom prst="rect">
            <a:avLst/>
          </a:prstGeom>
        </p:spPr>
        <p:txBody>
          <a:bodyPr wrap="square" anchor="ctr" anchorCtr="0">
            <a:spAutoFit/>
          </a:bodyPr>
          <a:lstStyle>
            <a:lvl1pPr marL="0" indent="0" algn="ctr">
              <a:lnSpc>
                <a:spcPct val="110000"/>
              </a:lnSpc>
              <a:spcBef>
                <a:spcPts val="0"/>
              </a:spcBef>
              <a:buNone/>
              <a:defRPr sz="1600" b="1">
                <a:solidFill>
                  <a:schemeClr val="bg1"/>
                </a:solidFill>
                <a:latin typeface="+mn-lt"/>
              </a:defRPr>
            </a:lvl1pPr>
          </a:lstStyle>
          <a:p>
            <a:pPr lvl="0"/>
            <a:endParaRPr lang="en-US"/>
          </a:p>
        </p:txBody>
      </p:sp>
      <p:sp>
        <p:nvSpPr>
          <p:cNvPr id="65" name="Text Placeholder 7">
            <a:extLst>
              <a:ext uri="{FF2B5EF4-FFF2-40B4-BE49-F238E27FC236}">
                <a16:creationId xmlns:a16="http://schemas.microsoft.com/office/drawing/2014/main" id="{488AB44C-201C-AFA4-B04F-F5F452276B7E}"/>
              </a:ext>
            </a:extLst>
          </p:cNvPr>
          <p:cNvSpPr>
            <a:spLocks noGrp="1"/>
          </p:cNvSpPr>
          <p:nvPr>
            <p:ph type="body" sz="quarter" idx="18"/>
          </p:nvPr>
        </p:nvSpPr>
        <p:spPr>
          <a:xfrm>
            <a:off x="6315821" y="3994441"/>
            <a:ext cx="2006758" cy="192425"/>
          </a:xfrm>
          <a:prstGeom prst="rect">
            <a:avLst/>
          </a:prstGeom>
        </p:spPr>
        <p:txBody>
          <a:bodyPr wrap="square" lIns="0" tIns="0" rIns="0" bIns="0" anchor="t" anchorCtr="0">
            <a:spAutoFit/>
          </a:bodyPr>
          <a:lstStyle>
            <a:lvl1pPr marL="118872" indent="-118872" algn="l">
              <a:lnSpc>
                <a:spcPct val="110000"/>
              </a:lnSpc>
              <a:spcBef>
                <a:spcPts val="0"/>
              </a:spcBef>
              <a:buFont typeface="Arial" panose="020B0604020202020204" pitchFamily="34" charset="0"/>
              <a:buChar char="•"/>
              <a:defRPr sz="1200" b="0">
                <a:solidFill>
                  <a:schemeClr val="tx1"/>
                </a:solidFill>
                <a:latin typeface="+mn-lt"/>
              </a:defRPr>
            </a:lvl1pPr>
          </a:lstStyle>
          <a:p>
            <a:pPr lvl="0"/>
            <a:endParaRPr lang="en-US"/>
          </a:p>
        </p:txBody>
      </p:sp>
      <p:sp>
        <p:nvSpPr>
          <p:cNvPr id="66" name="Text Placeholder 7">
            <a:extLst>
              <a:ext uri="{FF2B5EF4-FFF2-40B4-BE49-F238E27FC236}">
                <a16:creationId xmlns:a16="http://schemas.microsoft.com/office/drawing/2014/main" id="{D9C06F46-3FFF-4482-4493-BED8117A8D48}"/>
              </a:ext>
            </a:extLst>
          </p:cNvPr>
          <p:cNvSpPr>
            <a:spLocks noGrp="1"/>
          </p:cNvSpPr>
          <p:nvPr>
            <p:ph type="body" sz="quarter" idx="19"/>
          </p:nvPr>
        </p:nvSpPr>
        <p:spPr>
          <a:xfrm>
            <a:off x="6293662" y="3211844"/>
            <a:ext cx="2051077" cy="348942"/>
          </a:xfrm>
          <a:prstGeom prst="rect">
            <a:avLst/>
          </a:prstGeom>
        </p:spPr>
        <p:txBody>
          <a:bodyPr wrap="square" anchor="ctr" anchorCtr="0">
            <a:spAutoFit/>
          </a:bodyPr>
          <a:lstStyle>
            <a:lvl1pPr marL="0" indent="0" algn="ctr">
              <a:lnSpc>
                <a:spcPct val="110000"/>
              </a:lnSpc>
              <a:spcBef>
                <a:spcPts val="0"/>
              </a:spcBef>
              <a:buNone/>
              <a:defRPr sz="1600" b="1">
                <a:solidFill>
                  <a:schemeClr val="bg1"/>
                </a:solidFill>
                <a:latin typeface="+mn-lt"/>
              </a:defRPr>
            </a:lvl1pPr>
          </a:lstStyle>
          <a:p>
            <a:pPr lvl="0"/>
            <a:endParaRPr lang="en-US"/>
          </a:p>
        </p:txBody>
      </p:sp>
      <p:sp>
        <p:nvSpPr>
          <p:cNvPr id="67" name="Text Placeholder 7">
            <a:extLst>
              <a:ext uri="{FF2B5EF4-FFF2-40B4-BE49-F238E27FC236}">
                <a16:creationId xmlns:a16="http://schemas.microsoft.com/office/drawing/2014/main" id="{2AFB12A2-230F-3B1E-E6F0-A27FEDF46041}"/>
              </a:ext>
            </a:extLst>
          </p:cNvPr>
          <p:cNvSpPr>
            <a:spLocks noGrp="1"/>
          </p:cNvSpPr>
          <p:nvPr>
            <p:ph type="body" sz="quarter" idx="20"/>
          </p:nvPr>
        </p:nvSpPr>
        <p:spPr>
          <a:xfrm>
            <a:off x="9239997" y="3994441"/>
            <a:ext cx="2006758" cy="192425"/>
          </a:xfrm>
          <a:prstGeom prst="rect">
            <a:avLst/>
          </a:prstGeom>
        </p:spPr>
        <p:txBody>
          <a:bodyPr wrap="square" lIns="0" tIns="0" rIns="0" bIns="0" anchor="t" anchorCtr="0">
            <a:spAutoFit/>
          </a:bodyPr>
          <a:lstStyle>
            <a:lvl1pPr marL="118872" indent="-118872" algn="l">
              <a:lnSpc>
                <a:spcPct val="110000"/>
              </a:lnSpc>
              <a:spcBef>
                <a:spcPts val="0"/>
              </a:spcBef>
              <a:buFont typeface="Arial" panose="020B0604020202020204" pitchFamily="34" charset="0"/>
              <a:buChar char="•"/>
              <a:defRPr sz="1200" b="0">
                <a:solidFill>
                  <a:schemeClr val="tx1"/>
                </a:solidFill>
                <a:latin typeface="+mn-lt"/>
              </a:defRPr>
            </a:lvl1pPr>
          </a:lstStyle>
          <a:p>
            <a:pPr lvl="0"/>
            <a:endParaRPr lang="en-US"/>
          </a:p>
        </p:txBody>
      </p:sp>
      <p:sp>
        <p:nvSpPr>
          <p:cNvPr id="68" name="Text Placeholder 7">
            <a:extLst>
              <a:ext uri="{FF2B5EF4-FFF2-40B4-BE49-F238E27FC236}">
                <a16:creationId xmlns:a16="http://schemas.microsoft.com/office/drawing/2014/main" id="{A5A0F647-551C-B9E9-7987-3AB0F1D80F6A}"/>
              </a:ext>
            </a:extLst>
          </p:cNvPr>
          <p:cNvSpPr>
            <a:spLocks noGrp="1"/>
          </p:cNvSpPr>
          <p:nvPr>
            <p:ph type="body" sz="quarter" idx="21"/>
          </p:nvPr>
        </p:nvSpPr>
        <p:spPr>
          <a:xfrm>
            <a:off x="9217838" y="3211844"/>
            <a:ext cx="2051077" cy="348942"/>
          </a:xfrm>
          <a:prstGeom prst="rect">
            <a:avLst/>
          </a:prstGeom>
        </p:spPr>
        <p:txBody>
          <a:bodyPr wrap="square" anchor="ctr" anchorCtr="0">
            <a:spAutoFit/>
          </a:bodyPr>
          <a:lstStyle>
            <a:lvl1pPr marL="0" indent="0" algn="ctr">
              <a:lnSpc>
                <a:spcPct val="110000"/>
              </a:lnSpc>
              <a:spcBef>
                <a:spcPts val="0"/>
              </a:spcBef>
              <a:buNone/>
              <a:defRPr sz="1600" b="1">
                <a:solidFill>
                  <a:schemeClr val="bg1"/>
                </a:solidFill>
                <a:latin typeface="+mn-lt"/>
              </a:defRPr>
            </a:lvl1pPr>
          </a:lstStyle>
          <a:p>
            <a:pPr lvl="0"/>
            <a:endParaRPr lang="en-US"/>
          </a:p>
        </p:txBody>
      </p:sp>
    </p:spTree>
    <p:extLst>
      <p:ext uri="{BB962C8B-B14F-4D97-AF65-F5344CB8AC3E}">
        <p14:creationId xmlns:p14="http://schemas.microsoft.com/office/powerpoint/2010/main" val="1579486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D_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Tree>
    <p:extLst>
      <p:ext uri="{BB962C8B-B14F-4D97-AF65-F5344CB8AC3E}">
        <p14:creationId xmlns:p14="http://schemas.microsoft.com/office/powerpoint/2010/main" val="30183943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_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0887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ards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FE356BE-ABEF-F429-C8F1-F3221BCFC635}"/>
              </a:ext>
            </a:extLst>
          </p:cNvPr>
          <p:cNvGrpSpPr/>
          <p:nvPr userDrawn="1"/>
        </p:nvGrpSpPr>
        <p:grpSpPr>
          <a:xfrm>
            <a:off x="7465223" y="2714057"/>
            <a:ext cx="2229660" cy="2840476"/>
            <a:chOff x="8305395" y="3210128"/>
            <a:chExt cx="2229660" cy="2840476"/>
          </a:xfrm>
        </p:grpSpPr>
        <p:sp>
          <p:nvSpPr>
            <p:cNvPr id="4" name="Rectangle 3">
              <a:extLst>
                <a:ext uri="{FF2B5EF4-FFF2-40B4-BE49-F238E27FC236}">
                  <a16:creationId xmlns:a16="http://schemas.microsoft.com/office/drawing/2014/main" id="{13818F3A-A095-DAE7-63C3-203D6CA9A312}"/>
                </a:ext>
              </a:extLst>
            </p:cNvPr>
            <p:cNvSpPr/>
            <p:nvPr userDrawn="1"/>
          </p:nvSpPr>
          <p:spPr>
            <a:xfrm>
              <a:off x="8305395" y="3673476"/>
              <a:ext cx="2229660"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3C16404-70AF-6292-7B46-BBDF29300D17}"/>
                </a:ext>
              </a:extLst>
            </p:cNvPr>
            <p:cNvSpPr>
              <a:spLocks noChangeAspect="1"/>
            </p:cNvSpPr>
            <p:nvPr userDrawn="1"/>
          </p:nvSpPr>
          <p:spPr>
            <a:xfrm>
              <a:off x="8963025" y="321012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F256470-3BC6-1A69-96F3-6249407C5FA3}"/>
                </a:ext>
              </a:extLst>
            </p:cNvPr>
            <p:cNvSpPr/>
            <p:nvPr userDrawn="1"/>
          </p:nvSpPr>
          <p:spPr>
            <a:xfrm>
              <a:off x="8305395" y="5907971"/>
              <a:ext cx="2229660"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C6D44F30-1D00-B171-3B74-36C65B7662A7}"/>
              </a:ext>
            </a:extLst>
          </p:cNvPr>
          <p:cNvGrpSpPr/>
          <p:nvPr userDrawn="1"/>
        </p:nvGrpSpPr>
        <p:grpSpPr>
          <a:xfrm>
            <a:off x="4981171" y="2714057"/>
            <a:ext cx="2229660" cy="2840476"/>
            <a:chOff x="6019395" y="3210128"/>
            <a:chExt cx="2229660" cy="2840476"/>
          </a:xfrm>
        </p:grpSpPr>
        <p:sp>
          <p:nvSpPr>
            <p:cNvPr id="10" name="Rectangle 9">
              <a:extLst>
                <a:ext uri="{FF2B5EF4-FFF2-40B4-BE49-F238E27FC236}">
                  <a16:creationId xmlns:a16="http://schemas.microsoft.com/office/drawing/2014/main" id="{34C52EED-A826-026C-A4B3-7CBE38278A03}"/>
                </a:ext>
              </a:extLst>
            </p:cNvPr>
            <p:cNvSpPr/>
            <p:nvPr userDrawn="1"/>
          </p:nvSpPr>
          <p:spPr>
            <a:xfrm>
              <a:off x="6019395" y="3673476"/>
              <a:ext cx="2229660"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CC61E1E-58CB-3C17-343A-C0762C3C3188}"/>
                </a:ext>
              </a:extLst>
            </p:cNvPr>
            <p:cNvSpPr>
              <a:spLocks noChangeAspect="1"/>
            </p:cNvSpPr>
            <p:nvPr userDrawn="1"/>
          </p:nvSpPr>
          <p:spPr>
            <a:xfrm>
              <a:off x="6677025" y="321012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09C3A77-8C8B-1D91-BF9C-47C068420EFD}"/>
                </a:ext>
              </a:extLst>
            </p:cNvPr>
            <p:cNvSpPr/>
            <p:nvPr userDrawn="1"/>
          </p:nvSpPr>
          <p:spPr>
            <a:xfrm>
              <a:off x="6019395" y="5907971"/>
              <a:ext cx="2229660"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2FE81DB7-5840-9EBB-40CB-A6E29B9F1A9F}"/>
              </a:ext>
            </a:extLst>
          </p:cNvPr>
          <p:cNvGrpSpPr/>
          <p:nvPr userDrawn="1"/>
        </p:nvGrpSpPr>
        <p:grpSpPr>
          <a:xfrm>
            <a:off x="2497119" y="2714057"/>
            <a:ext cx="2229660" cy="2840476"/>
            <a:chOff x="3733395" y="3210128"/>
            <a:chExt cx="2229660" cy="2840476"/>
          </a:xfrm>
        </p:grpSpPr>
        <p:sp>
          <p:nvSpPr>
            <p:cNvPr id="14" name="Rectangle 13">
              <a:extLst>
                <a:ext uri="{FF2B5EF4-FFF2-40B4-BE49-F238E27FC236}">
                  <a16:creationId xmlns:a16="http://schemas.microsoft.com/office/drawing/2014/main" id="{D741FDD9-CF08-7F76-5A8C-41BEACE8F247}"/>
                </a:ext>
              </a:extLst>
            </p:cNvPr>
            <p:cNvSpPr/>
            <p:nvPr userDrawn="1"/>
          </p:nvSpPr>
          <p:spPr>
            <a:xfrm>
              <a:off x="3733395" y="3673476"/>
              <a:ext cx="2229660"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763D4D61-4FA2-CA76-07DF-EBFD9721037A}"/>
                </a:ext>
              </a:extLst>
            </p:cNvPr>
            <p:cNvSpPr>
              <a:spLocks noChangeAspect="1"/>
            </p:cNvSpPr>
            <p:nvPr userDrawn="1"/>
          </p:nvSpPr>
          <p:spPr>
            <a:xfrm>
              <a:off x="4391025" y="321012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5916282-8A6C-FFCF-5366-01075AC604BE}"/>
                </a:ext>
              </a:extLst>
            </p:cNvPr>
            <p:cNvSpPr/>
            <p:nvPr userDrawn="1"/>
          </p:nvSpPr>
          <p:spPr>
            <a:xfrm>
              <a:off x="3733395" y="5907971"/>
              <a:ext cx="2229660"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 Placeholder 7">
            <a:extLst>
              <a:ext uri="{FF2B5EF4-FFF2-40B4-BE49-F238E27FC236}">
                <a16:creationId xmlns:a16="http://schemas.microsoft.com/office/drawing/2014/main" id="{661CEA4A-EE0E-ABAB-59E9-8E3562B59004}"/>
              </a:ext>
            </a:extLst>
          </p:cNvPr>
          <p:cNvSpPr>
            <a:spLocks noGrp="1"/>
          </p:cNvSpPr>
          <p:nvPr userDrawn="1">
            <p:ph type="body" sz="quarter" idx="12"/>
          </p:nvPr>
        </p:nvSpPr>
        <p:spPr>
          <a:xfrm>
            <a:off x="915924" y="1173074"/>
            <a:ext cx="10360152" cy="553998"/>
          </a:xfrm>
          <a:prstGeom prst="rect">
            <a:avLst/>
          </a:prstGeom>
        </p:spPr>
        <p:txBody>
          <a:bodyPr>
            <a:spAutoFit/>
          </a:bodyPr>
          <a:lstStyle>
            <a:lvl1pPr marL="0" indent="0" algn="ctr">
              <a:lnSpc>
                <a:spcPct val="100000"/>
              </a:lnSpc>
              <a:spcBef>
                <a:spcPts val="0"/>
              </a:spcBef>
              <a:buNone/>
              <a:defRPr sz="3000" b="1">
                <a:solidFill>
                  <a:schemeClr val="bg1"/>
                </a:solidFill>
                <a:latin typeface="+mj-lt"/>
              </a:defRPr>
            </a:lvl1pPr>
          </a:lstStyle>
          <a:p>
            <a:pPr lvl="0"/>
            <a:endParaRPr lang="en-US"/>
          </a:p>
        </p:txBody>
      </p:sp>
      <p:sp>
        <p:nvSpPr>
          <p:cNvPr id="22" name="Text Placeholder 7">
            <a:extLst>
              <a:ext uri="{FF2B5EF4-FFF2-40B4-BE49-F238E27FC236}">
                <a16:creationId xmlns:a16="http://schemas.microsoft.com/office/drawing/2014/main" id="{846DEDFD-4A6E-8DDA-E0BD-FF5E47CB966F}"/>
              </a:ext>
            </a:extLst>
          </p:cNvPr>
          <p:cNvSpPr>
            <a:spLocks noGrp="1"/>
          </p:cNvSpPr>
          <p:nvPr userDrawn="1">
            <p:ph type="body" sz="quarter" idx="13"/>
          </p:nvPr>
        </p:nvSpPr>
        <p:spPr>
          <a:xfrm>
            <a:off x="915924" y="1758524"/>
            <a:ext cx="10360152" cy="400110"/>
          </a:xfrm>
          <a:prstGeom prst="rect">
            <a:avLst/>
          </a:prstGeom>
        </p:spPr>
        <p:txBody>
          <a:bodyPr>
            <a:spAutoFit/>
          </a:bodyPr>
          <a:lstStyle>
            <a:lvl1pPr marL="0" indent="0" algn="ctr">
              <a:lnSpc>
                <a:spcPct val="100000"/>
              </a:lnSpc>
              <a:spcBef>
                <a:spcPts val="0"/>
              </a:spcBef>
              <a:buNone/>
              <a:defRPr sz="2000" b="1">
                <a:solidFill>
                  <a:schemeClr val="accent2"/>
                </a:solidFill>
                <a:latin typeface="+mj-lt"/>
              </a:defRPr>
            </a:lvl1pPr>
          </a:lstStyle>
          <a:p>
            <a:pPr lvl="0"/>
            <a:endParaRPr lang="en-US"/>
          </a:p>
        </p:txBody>
      </p:sp>
      <p:sp>
        <p:nvSpPr>
          <p:cNvPr id="25" name="Text Placeholder 7">
            <a:extLst>
              <a:ext uri="{FF2B5EF4-FFF2-40B4-BE49-F238E27FC236}">
                <a16:creationId xmlns:a16="http://schemas.microsoft.com/office/drawing/2014/main" id="{9F8D3B6C-31E8-2C51-E273-0A13E13B91A4}"/>
              </a:ext>
            </a:extLst>
          </p:cNvPr>
          <p:cNvSpPr>
            <a:spLocks noGrp="1"/>
          </p:cNvSpPr>
          <p:nvPr userDrawn="1">
            <p:ph type="body" sz="quarter" idx="16"/>
          </p:nvPr>
        </p:nvSpPr>
        <p:spPr>
          <a:xfrm>
            <a:off x="2701117" y="4150875"/>
            <a:ext cx="1821664"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26" name="Text Placeholder 7">
            <a:extLst>
              <a:ext uri="{FF2B5EF4-FFF2-40B4-BE49-F238E27FC236}">
                <a16:creationId xmlns:a16="http://schemas.microsoft.com/office/drawing/2014/main" id="{F0D3D17D-FECA-E783-BA52-339F0D1AE7CE}"/>
              </a:ext>
            </a:extLst>
          </p:cNvPr>
          <p:cNvSpPr>
            <a:spLocks noGrp="1"/>
          </p:cNvSpPr>
          <p:nvPr userDrawn="1">
            <p:ph type="body" sz="quarter" idx="17"/>
          </p:nvPr>
        </p:nvSpPr>
        <p:spPr>
          <a:xfrm>
            <a:off x="2701117" y="3709871"/>
            <a:ext cx="1821664"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
        <p:nvSpPr>
          <p:cNvPr id="27" name="Text Placeholder 7">
            <a:extLst>
              <a:ext uri="{FF2B5EF4-FFF2-40B4-BE49-F238E27FC236}">
                <a16:creationId xmlns:a16="http://schemas.microsoft.com/office/drawing/2014/main" id="{3D3A640B-1842-DA85-D639-2CD5AC461BAA}"/>
              </a:ext>
            </a:extLst>
          </p:cNvPr>
          <p:cNvSpPr>
            <a:spLocks noGrp="1"/>
          </p:cNvSpPr>
          <p:nvPr userDrawn="1">
            <p:ph type="body" sz="quarter" idx="18"/>
          </p:nvPr>
        </p:nvSpPr>
        <p:spPr>
          <a:xfrm>
            <a:off x="5185168" y="4150875"/>
            <a:ext cx="1821664"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28" name="Text Placeholder 7">
            <a:extLst>
              <a:ext uri="{FF2B5EF4-FFF2-40B4-BE49-F238E27FC236}">
                <a16:creationId xmlns:a16="http://schemas.microsoft.com/office/drawing/2014/main" id="{B3D40290-6245-A2B8-2EDE-530C1ED25B3D}"/>
              </a:ext>
            </a:extLst>
          </p:cNvPr>
          <p:cNvSpPr>
            <a:spLocks noGrp="1"/>
          </p:cNvSpPr>
          <p:nvPr userDrawn="1">
            <p:ph type="body" sz="quarter" idx="19"/>
          </p:nvPr>
        </p:nvSpPr>
        <p:spPr>
          <a:xfrm>
            <a:off x="5185168" y="3709871"/>
            <a:ext cx="1821664"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
        <p:nvSpPr>
          <p:cNvPr id="29" name="Text Placeholder 7">
            <a:extLst>
              <a:ext uri="{FF2B5EF4-FFF2-40B4-BE49-F238E27FC236}">
                <a16:creationId xmlns:a16="http://schemas.microsoft.com/office/drawing/2014/main" id="{A21FD3EB-AFDC-A517-A91B-3FE4C3C9F358}"/>
              </a:ext>
            </a:extLst>
          </p:cNvPr>
          <p:cNvSpPr>
            <a:spLocks noGrp="1"/>
          </p:cNvSpPr>
          <p:nvPr userDrawn="1">
            <p:ph type="body" sz="quarter" idx="20"/>
          </p:nvPr>
        </p:nvSpPr>
        <p:spPr>
          <a:xfrm>
            <a:off x="7669220" y="4150875"/>
            <a:ext cx="1821664"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30" name="Text Placeholder 7">
            <a:extLst>
              <a:ext uri="{FF2B5EF4-FFF2-40B4-BE49-F238E27FC236}">
                <a16:creationId xmlns:a16="http://schemas.microsoft.com/office/drawing/2014/main" id="{C65D1856-249E-433E-7B94-FAE7280AEED2}"/>
              </a:ext>
            </a:extLst>
          </p:cNvPr>
          <p:cNvSpPr>
            <a:spLocks noGrp="1"/>
          </p:cNvSpPr>
          <p:nvPr userDrawn="1">
            <p:ph type="body" sz="quarter" idx="21"/>
          </p:nvPr>
        </p:nvSpPr>
        <p:spPr>
          <a:xfrm>
            <a:off x="7669220" y="3709871"/>
            <a:ext cx="1821664"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Tree>
    <p:extLst>
      <p:ext uri="{BB962C8B-B14F-4D97-AF65-F5344CB8AC3E}">
        <p14:creationId xmlns:p14="http://schemas.microsoft.com/office/powerpoint/2010/main" val="10408902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rds 4">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FE356BE-ABEF-F429-C8F1-F3221BCFC635}"/>
              </a:ext>
            </a:extLst>
          </p:cNvPr>
          <p:cNvGrpSpPr/>
          <p:nvPr userDrawn="1"/>
        </p:nvGrpSpPr>
        <p:grpSpPr>
          <a:xfrm>
            <a:off x="8707247" y="2714057"/>
            <a:ext cx="2229660" cy="2840476"/>
            <a:chOff x="8305395" y="3210128"/>
            <a:chExt cx="2229660" cy="2840476"/>
          </a:xfrm>
        </p:grpSpPr>
        <p:sp>
          <p:nvSpPr>
            <p:cNvPr id="4" name="Rectangle 3">
              <a:extLst>
                <a:ext uri="{FF2B5EF4-FFF2-40B4-BE49-F238E27FC236}">
                  <a16:creationId xmlns:a16="http://schemas.microsoft.com/office/drawing/2014/main" id="{13818F3A-A095-DAE7-63C3-203D6CA9A312}"/>
                </a:ext>
              </a:extLst>
            </p:cNvPr>
            <p:cNvSpPr/>
            <p:nvPr userDrawn="1"/>
          </p:nvSpPr>
          <p:spPr>
            <a:xfrm>
              <a:off x="8305395" y="3673476"/>
              <a:ext cx="2229660"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3C16404-70AF-6292-7B46-BBDF29300D17}"/>
                </a:ext>
              </a:extLst>
            </p:cNvPr>
            <p:cNvSpPr>
              <a:spLocks noChangeAspect="1"/>
            </p:cNvSpPr>
            <p:nvPr userDrawn="1"/>
          </p:nvSpPr>
          <p:spPr>
            <a:xfrm>
              <a:off x="8963025" y="321012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F256470-3BC6-1A69-96F3-6249407C5FA3}"/>
                </a:ext>
              </a:extLst>
            </p:cNvPr>
            <p:cNvSpPr/>
            <p:nvPr userDrawn="1"/>
          </p:nvSpPr>
          <p:spPr>
            <a:xfrm>
              <a:off x="8305395" y="5907971"/>
              <a:ext cx="2229660"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C6D44F30-1D00-B171-3B74-36C65B7662A7}"/>
              </a:ext>
            </a:extLst>
          </p:cNvPr>
          <p:cNvGrpSpPr/>
          <p:nvPr userDrawn="1"/>
        </p:nvGrpSpPr>
        <p:grpSpPr>
          <a:xfrm>
            <a:off x="6223195" y="2714057"/>
            <a:ext cx="2229660" cy="2840476"/>
            <a:chOff x="6019395" y="3210128"/>
            <a:chExt cx="2229660" cy="2840476"/>
          </a:xfrm>
        </p:grpSpPr>
        <p:sp>
          <p:nvSpPr>
            <p:cNvPr id="10" name="Rectangle 9">
              <a:extLst>
                <a:ext uri="{FF2B5EF4-FFF2-40B4-BE49-F238E27FC236}">
                  <a16:creationId xmlns:a16="http://schemas.microsoft.com/office/drawing/2014/main" id="{34C52EED-A826-026C-A4B3-7CBE38278A03}"/>
                </a:ext>
              </a:extLst>
            </p:cNvPr>
            <p:cNvSpPr/>
            <p:nvPr userDrawn="1"/>
          </p:nvSpPr>
          <p:spPr>
            <a:xfrm>
              <a:off x="6019395" y="3673476"/>
              <a:ext cx="2229660"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CC61E1E-58CB-3C17-343A-C0762C3C3188}"/>
                </a:ext>
              </a:extLst>
            </p:cNvPr>
            <p:cNvSpPr>
              <a:spLocks noChangeAspect="1"/>
            </p:cNvSpPr>
            <p:nvPr userDrawn="1"/>
          </p:nvSpPr>
          <p:spPr>
            <a:xfrm>
              <a:off x="6677025" y="321012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09C3A77-8C8B-1D91-BF9C-47C068420EFD}"/>
                </a:ext>
              </a:extLst>
            </p:cNvPr>
            <p:cNvSpPr/>
            <p:nvPr userDrawn="1"/>
          </p:nvSpPr>
          <p:spPr>
            <a:xfrm>
              <a:off x="6019395" y="5907971"/>
              <a:ext cx="2229660"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2FE81DB7-5840-9EBB-40CB-A6E29B9F1A9F}"/>
              </a:ext>
            </a:extLst>
          </p:cNvPr>
          <p:cNvGrpSpPr/>
          <p:nvPr userDrawn="1"/>
        </p:nvGrpSpPr>
        <p:grpSpPr>
          <a:xfrm>
            <a:off x="3739144" y="2714057"/>
            <a:ext cx="2229660" cy="2840476"/>
            <a:chOff x="3733395" y="3210128"/>
            <a:chExt cx="2229660" cy="2840476"/>
          </a:xfrm>
        </p:grpSpPr>
        <p:sp>
          <p:nvSpPr>
            <p:cNvPr id="14" name="Rectangle 13">
              <a:extLst>
                <a:ext uri="{FF2B5EF4-FFF2-40B4-BE49-F238E27FC236}">
                  <a16:creationId xmlns:a16="http://schemas.microsoft.com/office/drawing/2014/main" id="{D741FDD9-CF08-7F76-5A8C-41BEACE8F247}"/>
                </a:ext>
              </a:extLst>
            </p:cNvPr>
            <p:cNvSpPr/>
            <p:nvPr userDrawn="1"/>
          </p:nvSpPr>
          <p:spPr>
            <a:xfrm>
              <a:off x="3733395" y="3673476"/>
              <a:ext cx="2229660"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763D4D61-4FA2-CA76-07DF-EBFD9721037A}"/>
                </a:ext>
              </a:extLst>
            </p:cNvPr>
            <p:cNvSpPr>
              <a:spLocks noChangeAspect="1"/>
            </p:cNvSpPr>
            <p:nvPr userDrawn="1"/>
          </p:nvSpPr>
          <p:spPr>
            <a:xfrm>
              <a:off x="4391025" y="321012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5916282-8A6C-FFCF-5366-01075AC604BE}"/>
                </a:ext>
              </a:extLst>
            </p:cNvPr>
            <p:cNvSpPr/>
            <p:nvPr userDrawn="1"/>
          </p:nvSpPr>
          <p:spPr>
            <a:xfrm>
              <a:off x="3733395" y="5907971"/>
              <a:ext cx="2229660"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71D643BF-12B5-D8DA-918D-35F5BA042149}"/>
              </a:ext>
            </a:extLst>
          </p:cNvPr>
          <p:cNvGrpSpPr/>
          <p:nvPr userDrawn="1"/>
        </p:nvGrpSpPr>
        <p:grpSpPr>
          <a:xfrm>
            <a:off x="1255093" y="2714057"/>
            <a:ext cx="2229660" cy="2840476"/>
            <a:chOff x="1447395" y="3210128"/>
            <a:chExt cx="2229660" cy="2840476"/>
          </a:xfrm>
        </p:grpSpPr>
        <p:sp>
          <p:nvSpPr>
            <p:cNvPr id="18" name="Rectangle 17">
              <a:extLst>
                <a:ext uri="{FF2B5EF4-FFF2-40B4-BE49-F238E27FC236}">
                  <a16:creationId xmlns:a16="http://schemas.microsoft.com/office/drawing/2014/main" id="{B21424DD-E2C0-41B0-4892-3FD3A6D31AE6}"/>
                </a:ext>
              </a:extLst>
            </p:cNvPr>
            <p:cNvSpPr/>
            <p:nvPr userDrawn="1"/>
          </p:nvSpPr>
          <p:spPr>
            <a:xfrm>
              <a:off x="1447395" y="3673476"/>
              <a:ext cx="2229660"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8D27915-D1F7-0C39-1419-848DE3329803}"/>
                </a:ext>
              </a:extLst>
            </p:cNvPr>
            <p:cNvSpPr>
              <a:spLocks noChangeAspect="1"/>
            </p:cNvSpPr>
            <p:nvPr userDrawn="1"/>
          </p:nvSpPr>
          <p:spPr>
            <a:xfrm>
              <a:off x="2105025" y="321012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2081DE7-427F-F142-2C74-60784BAF5958}"/>
                </a:ext>
              </a:extLst>
            </p:cNvPr>
            <p:cNvSpPr/>
            <p:nvPr userDrawn="1"/>
          </p:nvSpPr>
          <p:spPr>
            <a:xfrm>
              <a:off x="1447395" y="5907971"/>
              <a:ext cx="2229660"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 Placeholder 7">
            <a:extLst>
              <a:ext uri="{FF2B5EF4-FFF2-40B4-BE49-F238E27FC236}">
                <a16:creationId xmlns:a16="http://schemas.microsoft.com/office/drawing/2014/main" id="{661CEA4A-EE0E-ABAB-59E9-8E3562B59004}"/>
              </a:ext>
            </a:extLst>
          </p:cNvPr>
          <p:cNvSpPr>
            <a:spLocks noGrp="1"/>
          </p:cNvSpPr>
          <p:nvPr>
            <p:ph type="body" sz="quarter" idx="12"/>
          </p:nvPr>
        </p:nvSpPr>
        <p:spPr>
          <a:xfrm>
            <a:off x="915924" y="1173074"/>
            <a:ext cx="10360152" cy="553998"/>
          </a:xfrm>
          <a:prstGeom prst="rect">
            <a:avLst/>
          </a:prstGeom>
        </p:spPr>
        <p:txBody>
          <a:bodyPr>
            <a:spAutoFit/>
          </a:bodyPr>
          <a:lstStyle>
            <a:lvl1pPr marL="0" indent="0" algn="ctr">
              <a:lnSpc>
                <a:spcPct val="100000"/>
              </a:lnSpc>
              <a:spcBef>
                <a:spcPts val="0"/>
              </a:spcBef>
              <a:buNone/>
              <a:defRPr sz="3000" b="1">
                <a:solidFill>
                  <a:schemeClr val="bg1"/>
                </a:solidFill>
                <a:latin typeface="+mj-lt"/>
              </a:defRPr>
            </a:lvl1pPr>
          </a:lstStyle>
          <a:p>
            <a:pPr lvl="0"/>
            <a:endParaRPr lang="en-US"/>
          </a:p>
        </p:txBody>
      </p:sp>
      <p:sp>
        <p:nvSpPr>
          <p:cNvPr id="22" name="Text Placeholder 7">
            <a:extLst>
              <a:ext uri="{FF2B5EF4-FFF2-40B4-BE49-F238E27FC236}">
                <a16:creationId xmlns:a16="http://schemas.microsoft.com/office/drawing/2014/main" id="{846DEDFD-4A6E-8DDA-E0BD-FF5E47CB966F}"/>
              </a:ext>
            </a:extLst>
          </p:cNvPr>
          <p:cNvSpPr>
            <a:spLocks noGrp="1"/>
          </p:cNvSpPr>
          <p:nvPr>
            <p:ph type="body" sz="quarter" idx="13"/>
          </p:nvPr>
        </p:nvSpPr>
        <p:spPr>
          <a:xfrm>
            <a:off x="915924" y="1758524"/>
            <a:ext cx="10360152" cy="400110"/>
          </a:xfrm>
          <a:prstGeom prst="rect">
            <a:avLst/>
          </a:prstGeom>
        </p:spPr>
        <p:txBody>
          <a:bodyPr>
            <a:spAutoFit/>
          </a:bodyPr>
          <a:lstStyle>
            <a:lvl1pPr marL="0" indent="0" algn="ctr">
              <a:lnSpc>
                <a:spcPct val="100000"/>
              </a:lnSpc>
              <a:spcBef>
                <a:spcPts val="0"/>
              </a:spcBef>
              <a:buNone/>
              <a:defRPr sz="2000" b="1">
                <a:solidFill>
                  <a:schemeClr val="accent2"/>
                </a:solidFill>
                <a:latin typeface="+mj-lt"/>
              </a:defRPr>
            </a:lvl1pPr>
          </a:lstStyle>
          <a:p>
            <a:pPr lvl="0"/>
            <a:endParaRPr lang="en-US"/>
          </a:p>
        </p:txBody>
      </p:sp>
      <p:sp>
        <p:nvSpPr>
          <p:cNvPr id="23" name="Text Placeholder 7">
            <a:extLst>
              <a:ext uri="{FF2B5EF4-FFF2-40B4-BE49-F238E27FC236}">
                <a16:creationId xmlns:a16="http://schemas.microsoft.com/office/drawing/2014/main" id="{1DA6BA86-7840-F2D1-ECFB-C92928014005}"/>
              </a:ext>
            </a:extLst>
          </p:cNvPr>
          <p:cNvSpPr>
            <a:spLocks noGrp="1"/>
          </p:cNvSpPr>
          <p:nvPr>
            <p:ph type="body" sz="quarter" idx="14"/>
          </p:nvPr>
        </p:nvSpPr>
        <p:spPr>
          <a:xfrm>
            <a:off x="1459091" y="4150875"/>
            <a:ext cx="1821664"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24" name="Text Placeholder 7">
            <a:extLst>
              <a:ext uri="{FF2B5EF4-FFF2-40B4-BE49-F238E27FC236}">
                <a16:creationId xmlns:a16="http://schemas.microsoft.com/office/drawing/2014/main" id="{B0019762-7756-4C09-6E38-E931352BA382}"/>
              </a:ext>
            </a:extLst>
          </p:cNvPr>
          <p:cNvSpPr>
            <a:spLocks noGrp="1"/>
          </p:cNvSpPr>
          <p:nvPr>
            <p:ph type="body" sz="quarter" idx="15"/>
          </p:nvPr>
        </p:nvSpPr>
        <p:spPr>
          <a:xfrm>
            <a:off x="1459091" y="3709871"/>
            <a:ext cx="1821664"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
        <p:nvSpPr>
          <p:cNvPr id="25" name="Text Placeholder 7">
            <a:extLst>
              <a:ext uri="{FF2B5EF4-FFF2-40B4-BE49-F238E27FC236}">
                <a16:creationId xmlns:a16="http://schemas.microsoft.com/office/drawing/2014/main" id="{9F8D3B6C-31E8-2C51-E273-0A13E13B91A4}"/>
              </a:ext>
            </a:extLst>
          </p:cNvPr>
          <p:cNvSpPr>
            <a:spLocks noGrp="1"/>
          </p:cNvSpPr>
          <p:nvPr>
            <p:ph type="body" sz="quarter" idx="16"/>
          </p:nvPr>
        </p:nvSpPr>
        <p:spPr>
          <a:xfrm>
            <a:off x="3943142" y="4150875"/>
            <a:ext cx="1821664"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26" name="Text Placeholder 7">
            <a:extLst>
              <a:ext uri="{FF2B5EF4-FFF2-40B4-BE49-F238E27FC236}">
                <a16:creationId xmlns:a16="http://schemas.microsoft.com/office/drawing/2014/main" id="{F0D3D17D-FECA-E783-BA52-339F0D1AE7CE}"/>
              </a:ext>
            </a:extLst>
          </p:cNvPr>
          <p:cNvSpPr>
            <a:spLocks noGrp="1"/>
          </p:cNvSpPr>
          <p:nvPr>
            <p:ph type="body" sz="quarter" idx="17"/>
          </p:nvPr>
        </p:nvSpPr>
        <p:spPr>
          <a:xfrm>
            <a:off x="3943142" y="3709871"/>
            <a:ext cx="1821664"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
        <p:nvSpPr>
          <p:cNvPr id="27" name="Text Placeholder 7">
            <a:extLst>
              <a:ext uri="{FF2B5EF4-FFF2-40B4-BE49-F238E27FC236}">
                <a16:creationId xmlns:a16="http://schemas.microsoft.com/office/drawing/2014/main" id="{3D3A640B-1842-DA85-D639-2CD5AC461BAA}"/>
              </a:ext>
            </a:extLst>
          </p:cNvPr>
          <p:cNvSpPr>
            <a:spLocks noGrp="1"/>
          </p:cNvSpPr>
          <p:nvPr>
            <p:ph type="body" sz="quarter" idx="18"/>
          </p:nvPr>
        </p:nvSpPr>
        <p:spPr>
          <a:xfrm>
            <a:off x="6427193" y="4150875"/>
            <a:ext cx="1821664"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28" name="Text Placeholder 7">
            <a:extLst>
              <a:ext uri="{FF2B5EF4-FFF2-40B4-BE49-F238E27FC236}">
                <a16:creationId xmlns:a16="http://schemas.microsoft.com/office/drawing/2014/main" id="{B3D40290-6245-A2B8-2EDE-530C1ED25B3D}"/>
              </a:ext>
            </a:extLst>
          </p:cNvPr>
          <p:cNvSpPr>
            <a:spLocks noGrp="1"/>
          </p:cNvSpPr>
          <p:nvPr>
            <p:ph type="body" sz="quarter" idx="19"/>
          </p:nvPr>
        </p:nvSpPr>
        <p:spPr>
          <a:xfrm>
            <a:off x="6427193" y="3709871"/>
            <a:ext cx="1821664"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
        <p:nvSpPr>
          <p:cNvPr id="29" name="Text Placeholder 7">
            <a:extLst>
              <a:ext uri="{FF2B5EF4-FFF2-40B4-BE49-F238E27FC236}">
                <a16:creationId xmlns:a16="http://schemas.microsoft.com/office/drawing/2014/main" id="{A21FD3EB-AFDC-A517-A91B-3FE4C3C9F358}"/>
              </a:ext>
            </a:extLst>
          </p:cNvPr>
          <p:cNvSpPr>
            <a:spLocks noGrp="1"/>
          </p:cNvSpPr>
          <p:nvPr>
            <p:ph type="body" sz="quarter" idx="20"/>
          </p:nvPr>
        </p:nvSpPr>
        <p:spPr>
          <a:xfrm>
            <a:off x="8911245" y="4150875"/>
            <a:ext cx="1821664"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30" name="Text Placeholder 7">
            <a:extLst>
              <a:ext uri="{FF2B5EF4-FFF2-40B4-BE49-F238E27FC236}">
                <a16:creationId xmlns:a16="http://schemas.microsoft.com/office/drawing/2014/main" id="{C65D1856-249E-433E-7B94-FAE7280AEED2}"/>
              </a:ext>
            </a:extLst>
          </p:cNvPr>
          <p:cNvSpPr>
            <a:spLocks noGrp="1"/>
          </p:cNvSpPr>
          <p:nvPr>
            <p:ph type="body" sz="quarter" idx="21"/>
          </p:nvPr>
        </p:nvSpPr>
        <p:spPr>
          <a:xfrm>
            <a:off x="8911245" y="3709871"/>
            <a:ext cx="1821664"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Tree>
    <p:extLst>
      <p:ext uri="{BB962C8B-B14F-4D97-AF65-F5344CB8AC3E}">
        <p14:creationId xmlns:p14="http://schemas.microsoft.com/office/powerpoint/2010/main" val="29400505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rds 5">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1" name="Text Placeholder 7">
            <a:extLst>
              <a:ext uri="{FF2B5EF4-FFF2-40B4-BE49-F238E27FC236}">
                <a16:creationId xmlns:a16="http://schemas.microsoft.com/office/drawing/2014/main" id="{661CEA4A-EE0E-ABAB-59E9-8E3562B59004}"/>
              </a:ext>
            </a:extLst>
          </p:cNvPr>
          <p:cNvSpPr>
            <a:spLocks noGrp="1"/>
          </p:cNvSpPr>
          <p:nvPr userDrawn="1">
            <p:ph type="body" sz="quarter" idx="12"/>
          </p:nvPr>
        </p:nvSpPr>
        <p:spPr>
          <a:xfrm>
            <a:off x="915924" y="1173074"/>
            <a:ext cx="10360152" cy="553998"/>
          </a:xfrm>
          <a:prstGeom prst="rect">
            <a:avLst/>
          </a:prstGeom>
        </p:spPr>
        <p:txBody>
          <a:bodyPr>
            <a:spAutoFit/>
          </a:bodyPr>
          <a:lstStyle>
            <a:lvl1pPr marL="0" indent="0" algn="ctr">
              <a:lnSpc>
                <a:spcPct val="100000"/>
              </a:lnSpc>
              <a:spcBef>
                <a:spcPts val="0"/>
              </a:spcBef>
              <a:buNone/>
              <a:defRPr sz="3000" b="1">
                <a:solidFill>
                  <a:schemeClr val="bg1"/>
                </a:solidFill>
                <a:latin typeface="+mj-lt"/>
              </a:defRPr>
            </a:lvl1pPr>
          </a:lstStyle>
          <a:p>
            <a:pPr lvl="0"/>
            <a:endParaRPr lang="en-US"/>
          </a:p>
        </p:txBody>
      </p:sp>
      <p:sp>
        <p:nvSpPr>
          <p:cNvPr id="22" name="Text Placeholder 7">
            <a:extLst>
              <a:ext uri="{FF2B5EF4-FFF2-40B4-BE49-F238E27FC236}">
                <a16:creationId xmlns:a16="http://schemas.microsoft.com/office/drawing/2014/main" id="{846DEDFD-4A6E-8DDA-E0BD-FF5E47CB966F}"/>
              </a:ext>
            </a:extLst>
          </p:cNvPr>
          <p:cNvSpPr>
            <a:spLocks noGrp="1"/>
          </p:cNvSpPr>
          <p:nvPr userDrawn="1">
            <p:ph type="body" sz="quarter" idx="13"/>
          </p:nvPr>
        </p:nvSpPr>
        <p:spPr>
          <a:xfrm>
            <a:off x="915924" y="1758524"/>
            <a:ext cx="10360152" cy="400110"/>
          </a:xfrm>
          <a:prstGeom prst="rect">
            <a:avLst/>
          </a:prstGeom>
        </p:spPr>
        <p:txBody>
          <a:bodyPr>
            <a:spAutoFit/>
          </a:bodyPr>
          <a:lstStyle>
            <a:lvl1pPr marL="0" indent="0" algn="ctr">
              <a:lnSpc>
                <a:spcPct val="100000"/>
              </a:lnSpc>
              <a:spcBef>
                <a:spcPts val="0"/>
              </a:spcBef>
              <a:buNone/>
              <a:defRPr sz="2000" b="1">
                <a:solidFill>
                  <a:schemeClr val="accent2"/>
                </a:solidFill>
                <a:latin typeface="+mj-lt"/>
              </a:defRPr>
            </a:lvl1pPr>
          </a:lstStyle>
          <a:p>
            <a:pPr lvl="0"/>
            <a:endParaRPr lang="en-US"/>
          </a:p>
        </p:txBody>
      </p:sp>
      <p:grpSp>
        <p:nvGrpSpPr>
          <p:cNvPr id="37" name="Group 36">
            <a:extLst>
              <a:ext uri="{FF2B5EF4-FFF2-40B4-BE49-F238E27FC236}">
                <a16:creationId xmlns:a16="http://schemas.microsoft.com/office/drawing/2014/main" id="{F7FC0A56-DEC2-F27A-D955-25A62F5F2C3D}"/>
              </a:ext>
            </a:extLst>
          </p:cNvPr>
          <p:cNvGrpSpPr/>
          <p:nvPr userDrawn="1"/>
        </p:nvGrpSpPr>
        <p:grpSpPr>
          <a:xfrm>
            <a:off x="9639298" y="2707125"/>
            <a:ext cx="2093978" cy="2840476"/>
            <a:chOff x="9639298" y="2707125"/>
            <a:chExt cx="2093978" cy="2840476"/>
          </a:xfrm>
        </p:grpSpPr>
        <p:sp>
          <p:nvSpPr>
            <p:cNvPr id="32" name="Rectangle 31">
              <a:extLst>
                <a:ext uri="{FF2B5EF4-FFF2-40B4-BE49-F238E27FC236}">
                  <a16:creationId xmlns:a16="http://schemas.microsoft.com/office/drawing/2014/main" id="{6204AD10-D1B0-4FAD-5A0D-FCE6ED050A04}"/>
                </a:ext>
              </a:extLst>
            </p:cNvPr>
            <p:cNvSpPr/>
            <p:nvPr userDrawn="1"/>
          </p:nvSpPr>
          <p:spPr>
            <a:xfrm>
              <a:off x="9639300" y="3170473"/>
              <a:ext cx="2093976"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E033368-E47D-01FB-6315-3BC8B595D608}"/>
                </a:ext>
              </a:extLst>
            </p:cNvPr>
            <p:cNvSpPr>
              <a:spLocks noChangeAspect="1"/>
            </p:cNvSpPr>
            <p:nvPr userDrawn="1"/>
          </p:nvSpPr>
          <p:spPr>
            <a:xfrm>
              <a:off x="10229088" y="2707125"/>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602EAEB-B21D-CAE5-9534-8272DD8CAAE3}"/>
                </a:ext>
              </a:extLst>
            </p:cNvPr>
            <p:cNvSpPr/>
            <p:nvPr userDrawn="1"/>
          </p:nvSpPr>
          <p:spPr>
            <a:xfrm>
              <a:off x="9639298" y="5404968"/>
              <a:ext cx="2093977"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 Placeholder 7">
            <a:extLst>
              <a:ext uri="{FF2B5EF4-FFF2-40B4-BE49-F238E27FC236}">
                <a16:creationId xmlns:a16="http://schemas.microsoft.com/office/drawing/2014/main" id="{8E342E35-3B3E-E874-A2E9-0D42AC5C10BC}"/>
              </a:ext>
            </a:extLst>
          </p:cNvPr>
          <p:cNvSpPr>
            <a:spLocks noGrp="1"/>
          </p:cNvSpPr>
          <p:nvPr userDrawn="1">
            <p:ph type="body" sz="quarter" idx="22"/>
          </p:nvPr>
        </p:nvSpPr>
        <p:spPr>
          <a:xfrm>
            <a:off x="9797693" y="4143943"/>
            <a:ext cx="1777191"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36" name="Text Placeholder 7">
            <a:extLst>
              <a:ext uri="{FF2B5EF4-FFF2-40B4-BE49-F238E27FC236}">
                <a16:creationId xmlns:a16="http://schemas.microsoft.com/office/drawing/2014/main" id="{941A491F-D611-97A1-16C2-EACCA685A23A}"/>
              </a:ext>
            </a:extLst>
          </p:cNvPr>
          <p:cNvSpPr>
            <a:spLocks noGrp="1"/>
          </p:cNvSpPr>
          <p:nvPr userDrawn="1">
            <p:ph type="body" sz="quarter" idx="23"/>
          </p:nvPr>
        </p:nvSpPr>
        <p:spPr>
          <a:xfrm>
            <a:off x="9797693" y="3702939"/>
            <a:ext cx="1777191"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grpSp>
        <p:nvGrpSpPr>
          <p:cNvPr id="38" name="Group 37">
            <a:extLst>
              <a:ext uri="{FF2B5EF4-FFF2-40B4-BE49-F238E27FC236}">
                <a16:creationId xmlns:a16="http://schemas.microsoft.com/office/drawing/2014/main" id="{6E92408C-C386-D3D7-C0C6-02D217147929}"/>
              </a:ext>
            </a:extLst>
          </p:cNvPr>
          <p:cNvGrpSpPr/>
          <p:nvPr userDrawn="1"/>
        </p:nvGrpSpPr>
        <p:grpSpPr>
          <a:xfrm>
            <a:off x="458724" y="2707125"/>
            <a:ext cx="2093978" cy="2840476"/>
            <a:chOff x="9639298" y="2707125"/>
            <a:chExt cx="2093978" cy="2840476"/>
          </a:xfrm>
        </p:grpSpPr>
        <p:sp>
          <p:nvSpPr>
            <p:cNvPr id="39" name="Rectangle 38">
              <a:extLst>
                <a:ext uri="{FF2B5EF4-FFF2-40B4-BE49-F238E27FC236}">
                  <a16:creationId xmlns:a16="http://schemas.microsoft.com/office/drawing/2014/main" id="{CCA3DB6C-178B-D68B-C734-D9F557912250}"/>
                </a:ext>
              </a:extLst>
            </p:cNvPr>
            <p:cNvSpPr/>
            <p:nvPr userDrawn="1"/>
          </p:nvSpPr>
          <p:spPr>
            <a:xfrm>
              <a:off x="9639300" y="3170473"/>
              <a:ext cx="2093976"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C709E21D-F972-067F-240A-66CC3781CBDD}"/>
                </a:ext>
              </a:extLst>
            </p:cNvPr>
            <p:cNvSpPr>
              <a:spLocks noChangeAspect="1"/>
            </p:cNvSpPr>
            <p:nvPr userDrawn="1"/>
          </p:nvSpPr>
          <p:spPr>
            <a:xfrm>
              <a:off x="10229088" y="2707125"/>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53CC2F9-5B59-5AD2-31F8-5E59DA708324}"/>
                </a:ext>
              </a:extLst>
            </p:cNvPr>
            <p:cNvSpPr/>
            <p:nvPr userDrawn="1"/>
          </p:nvSpPr>
          <p:spPr>
            <a:xfrm>
              <a:off x="9639298" y="5404968"/>
              <a:ext cx="2093977"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9178E63C-A2A5-728A-9E04-DF2F7510238A}"/>
              </a:ext>
            </a:extLst>
          </p:cNvPr>
          <p:cNvGrpSpPr/>
          <p:nvPr userDrawn="1"/>
        </p:nvGrpSpPr>
        <p:grpSpPr>
          <a:xfrm>
            <a:off x="7344153" y="2707125"/>
            <a:ext cx="2093978" cy="2840476"/>
            <a:chOff x="9639298" y="2707125"/>
            <a:chExt cx="2093978" cy="2840476"/>
          </a:xfrm>
        </p:grpSpPr>
        <p:sp>
          <p:nvSpPr>
            <p:cNvPr id="43" name="Rectangle 42">
              <a:extLst>
                <a:ext uri="{FF2B5EF4-FFF2-40B4-BE49-F238E27FC236}">
                  <a16:creationId xmlns:a16="http://schemas.microsoft.com/office/drawing/2014/main" id="{205618B5-AE85-695F-49F9-EADAF8030169}"/>
                </a:ext>
              </a:extLst>
            </p:cNvPr>
            <p:cNvSpPr/>
            <p:nvPr userDrawn="1"/>
          </p:nvSpPr>
          <p:spPr>
            <a:xfrm>
              <a:off x="9639300" y="3170473"/>
              <a:ext cx="2093976"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09DBB92-28B4-9403-ED53-E872138A238C}"/>
                </a:ext>
              </a:extLst>
            </p:cNvPr>
            <p:cNvSpPr>
              <a:spLocks noChangeAspect="1"/>
            </p:cNvSpPr>
            <p:nvPr userDrawn="1"/>
          </p:nvSpPr>
          <p:spPr>
            <a:xfrm>
              <a:off x="10229088" y="2707125"/>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B8D855F-50E1-6C69-4530-7DEEE17174BF}"/>
                </a:ext>
              </a:extLst>
            </p:cNvPr>
            <p:cNvSpPr/>
            <p:nvPr userDrawn="1"/>
          </p:nvSpPr>
          <p:spPr>
            <a:xfrm>
              <a:off x="9639298" y="5404968"/>
              <a:ext cx="2093977"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A0E8C2C3-C43D-6A9F-D68D-03FAA7B51B52}"/>
              </a:ext>
            </a:extLst>
          </p:cNvPr>
          <p:cNvGrpSpPr/>
          <p:nvPr userDrawn="1"/>
        </p:nvGrpSpPr>
        <p:grpSpPr>
          <a:xfrm>
            <a:off x="5049010" y="2707125"/>
            <a:ext cx="2093978" cy="2840476"/>
            <a:chOff x="9639298" y="2707125"/>
            <a:chExt cx="2093978" cy="2840476"/>
          </a:xfrm>
        </p:grpSpPr>
        <p:sp>
          <p:nvSpPr>
            <p:cNvPr id="47" name="Rectangle 46">
              <a:extLst>
                <a:ext uri="{FF2B5EF4-FFF2-40B4-BE49-F238E27FC236}">
                  <a16:creationId xmlns:a16="http://schemas.microsoft.com/office/drawing/2014/main" id="{0626428E-EE03-7D80-D795-F605EEEBE611}"/>
                </a:ext>
              </a:extLst>
            </p:cNvPr>
            <p:cNvSpPr/>
            <p:nvPr userDrawn="1"/>
          </p:nvSpPr>
          <p:spPr>
            <a:xfrm>
              <a:off x="9639300" y="3170473"/>
              <a:ext cx="2093976"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9883EDEA-DA49-FBE3-408C-9BD3DC4F99DE}"/>
                </a:ext>
              </a:extLst>
            </p:cNvPr>
            <p:cNvSpPr>
              <a:spLocks noChangeAspect="1"/>
            </p:cNvSpPr>
            <p:nvPr userDrawn="1"/>
          </p:nvSpPr>
          <p:spPr>
            <a:xfrm>
              <a:off x="10229088" y="2707125"/>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D651B70-40BB-55F1-72AB-9B546F3D7650}"/>
                </a:ext>
              </a:extLst>
            </p:cNvPr>
            <p:cNvSpPr/>
            <p:nvPr userDrawn="1"/>
          </p:nvSpPr>
          <p:spPr>
            <a:xfrm>
              <a:off x="9639298" y="5404968"/>
              <a:ext cx="2093977"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3138260-91B3-0D50-EDB5-BE4DAD41F8CB}"/>
              </a:ext>
            </a:extLst>
          </p:cNvPr>
          <p:cNvGrpSpPr/>
          <p:nvPr userDrawn="1"/>
        </p:nvGrpSpPr>
        <p:grpSpPr>
          <a:xfrm>
            <a:off x="2753867" y="2707125"/>
            <a:ext cx="2093978" cy="2840476"/>
            <a:chOff x="9639298" y="2707125"/>
            <a:chExt cx="2093978" cy="2840476"/>
          </a:xfrm>
        </p:grpSpPr>
        <p:sp>
          <p:nvSpPr>
            <p:cNvPr id="51" name="Rectangle 50">
              <a:extLst>
                <a:ext uri="{FF2B5EF4-FFF2-40B4-BE49-F238E27FC236}">
                  <a16:creationId xmlns:a16="http://schemas.microsoft.com/office/drawing/2014/main" id="{DA1F3357-6A96-9D93-36A9-F1828879A6DE}"/>
                </a:ext>
              </a:extLst>
            </p:cNvPr>
            <p:cNvSpPr/>
            <p:nvPr userDrawn="1"/>
          </p:nvSpPr>
          <p:spPr>
            <a:xfrm>
              <a:off x="9639300" y="3170473"/>
              <a:ext cx="2093976" cy="2377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9E5C6387-F334-EF1F-4234-C9BFFAEEDAFC}"/>
                </a:ext>
              </a:extLst>
            </p:cNvPr>
            <p:cNvSpPr>
              <a:spLocks noChangeAspect="1"/>
            </p:cNvSpPr>
            <p:nvPr userDrawn="1"/>
          </p:nvSpPr>
          <p:spPr>
            <a:xfrm>
              <a:off x="10229088" y="2707125"/>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7114BFE0-9DA4-F591-760F-FB6B45A80B8B}"/>
                </a:ext>
              </a:extLst>
            </p:cNvPr>
            <p:cNvSpPr/>
            <p:nvPr userDrawn="1"/>
          </p:nvSpPr>
          <p:spPr>
            <a:xfrm>
              <a:off x="9639298" y="5404968"/>
              <a:ext cx="2093977" cy="1426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Text Placeholder 7">
            <a:extLst>
              <a:ext uri="{FF2B5EF4-FFF2-40B4-BE49-F238E27FC236}">
                <a16:creationId xmlns:a16="http://schemas.microsoft.com/office/drawing/2014/main" id="{042ED969-DC44-7C31-DBA6-0A656CEF5DBA}"/>
              </a:ext>
            </a:extLst>
          </p:cNvPr>
          <p:cNvSpPr>
            <a:spLocks noGrp="1"/>
          </p:cNvSpPr>
          <p:nvPr>
            <p:ph type="body" sz="quarter" idx="24"/>
          </p:nvPr>
        </p:nvSpPr>
        <p:spPr>
          <a:xfrm>
            <a:off x="7502547" y="4143943"/>
            <a:ext cx="1777191"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55" name="Text Placeholder 7">
            <a:extLst>
              <a:ext uri="{FF2B5EF4-FFF2-40B4-BE49-F238E27FC236}">
                <a16:creationId xmlns:a16="http://schemas.microsoft.com/office/drawing/2014/main" id="{30D581CD-5D21-6A48-0246-BF07C8EB7F5C}"/>
              </a:ext>
            </a:extLst>
          </p:cNvPr>
          <p:cNvSpPr>
            <a:spLocks noGrp="1"/>
          </p:cNvSpPr>
          <p:nvPr>
            <p:ph type="body" sz="quarter" idx="25"/>
          </p:nvPr>
        </p:nvSpPr>
        <p:spPr>
          <a:xfrm>
            <a:off x="7502547" y="3702939"/>
            <a:ext cx="1777191"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
        <p:nvSpPr>
          <p:cNvPr id="56" name="Text Placeholder 7">
            <a:extLst>
              <a:ext uri="{FF2B5EF4-FFF2-40B4-BE49-F238E27FC236}">
                <a16:creationId xmlns:a16="http://schemas.microsoft.com/office/drawing/2014/main" id="{34BA5EFA-538E-9B80-C7ED-B686E6E2C673}"/>
              </a:ext>
            </a:extLst>
          </p:cNvPr>
          <p:cNvSpPr>
            <a:spLocks noGrp="1"/>
          </p:cNvSpPr>
          <p:nvPr>
            <p:ph type="body" sz="quarter" idx="26"/>
          </p:nvPr>
        </p:nvSpPr>
        <p:spPr>
          <a:xfrm>
            <a:off x="5207405" y="4143943"/>
            <a:ext cx="1777191"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57" name="Text Placeholder 7">
            <a:extLst>
              <a:ext uri="{FF2B5EF4-FFF2-40B4-BE49-F238E27FC236}">
                <a16:creationId xmlns:a16="http://schemas.microsoft.com/office/drawing/2014/main" id="{580BA9A7-9445-E2BF-1A02-47075E0A4C69}"/>
              </a:ext>
            </a:extLst>
          </p:cNvPr>
          <p:cNvSpPr>
            <a:spLocks noGrp="1"/>
          </p:cNvSpPr>
          <p:nvPr>
            <p:ph type="body" sz="quarter" idx="27"/>
          </p:nvPr>
        </p:nvSpPr>
        <p:spPr>
          <a:xfrm>
            <a:off x="5207405" y="3702939"/>
            <a:ext cx="1777191"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
        <p:nvSpPr>
          <p:cNvPr id="58" name="Text Placeholder 7">
            <a:extLst>
              <a:ext uri="{FF2B5EF4-FFF2-40B4-BE49-F238E27FC236}">
                <a16:creationId xmlns:a16="http://schemas.microsoft.com/office/drawing/2014/main" id="{AB2FA8B3-D259-F20F-2583-BF33B22E641F}"/>
              </a:ext>
            </a:extLst>
          </p:cNvPr>
          <p:cNvSpPr>
            <a:spLocks noGrp="1"/>
          </p:cNvSpPr>
          <p:nvPr>
            <p:ph type="body" sz="quarter" idx="28"/>
          </p:nvPr>
        </p:nvSpPr>
        <p:spPr>
          <a:xfrm>
            <a:off x="2912259" y="4143943"/>
            <a:ext cx="1777191"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59" name="Text Placeholder 7">
            <a:extLst>
              <a:ext uri="{FF2B5EF4-FFF2-40B4-BE49-F238E27FC236}">
                <a16:creationId xmlns:a16="http://schemas.microsoft.com/office/drawing/2014/main" id="{43846753-4575-FB01-C613-FF1C4ACBEDDC}"/>
              </a:ext>
            </a:extLst>
          </p:cNvPr>
          <p:cNvSpPr>
            <a:spLocks noGrp="1"/>
          </p:cNvSpPr>
          <p:nvPr>
            <p:ph type="body" sz="quarter" idx="29"/>
          </p:nvPr>
        </p:nvSpPr>
        <p:spPr>
          <a:xfrm>
            <a:off x="2912259" y="3702939"/>
            <a:ext cx="1777191"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
        <p:nvSpPr>
          <p:cNvPr id="64" name="Text Placeholder 7">
            <a:extLst>
              <a:ext uri="{FF2B5EF4-FFF2-40B4-BE49-F238E27FC236}">
                <a16:creationId xmlns:a16="http://schemas.microsoft.com/office/drawing/2014/main" id="{9510D576-D1BA-83BD-F97F-8AED822CB19E}"/>
              </a:ext>
            </a:extLst>
          </p:cNvPr>
          <p:cNvSpPr>
            <a:spLocks noGrp="1"/>
          </p:cNvSpPr>
          <p:nvPr>
            <p:ph type="body" sz="quarter" idx="30"/>
          </p:nvPr>
        </p:nvSpPr>
        <p:spPr>
          <a:xfrm>
            <a:off x="617116" y="4143943"/>
            <a:ext cx="1777191" cy="169277"/>
          </a:xfrm>
          <a:prstGeom prst="rect">
            <a:avLst/>
          </a:prstGeom>
        </p:spPr>
        <p:txBody>
          <a:bodyPr wrap="square" lIns="0" tIns="0" rIns="0" bIns="0">
            <a:spAutoFit/>
          </a:bodyPr>
          <a:lstStyle>
            <a:lvl1pPr marL="0" indent="0" algn="ctr">
              <a:lnSpc>
                <a:spcPct val="100000"/>
              </a:lnSpc>
              <a:spcBef>
                <a:spcPts val="0"/>
              </a:spcBef>
              <a:buNone/>
              <a:defRPr sz="1100" b="0">
                <a:solidFill>
                  <a:schemeClr val="tx1"/>
                </a:solidFill>
                <a:latin typeface="+mn-lt"/>
              </a:defRPr>
            </a:lvl1pPr>
          </a:lstStyle>
          <a:p>
            <a:pPr lvl="0"/>
            <a:endParaRPr lang="en-US"/>
          </a:p>
        </p:txBody>
      </p:sp>
      <p:sp>
        <p:nvSpPr>
          <p:cNvPr id="65" name="Text Placeholder 7">
            <a:extLst>
              <a:ext uri="{FF2B5EF4-FFF2-40B4-BE49-F238E27FC236}">
                <a16:creationId xmlns:a16="http://schemas.microsoft.com/office/drawing/2014/main" id="{9116D161-5973-D242-ECF2-DA56885325A3}"/>
              </a:ext>
            </a:extLst>
          </p:cNvPr>
          <p:cNvSpPr>
            <a:spLocks noGrp="1"/>
          </p:cNvSpPr>
          <p:nvPr>
            <p:ph type="body" sz="quarter" idx="31"/>
          </p:nvPr>
        </p:nvSpPr>
        <p:spPr>
          <a:xfrm>
            <a:off x="617116" y="3702939"/>
            <a:ext cx="1777191" cy="276999"/>
          </a:xfrm>
          <a:prstGeom prst="rect">
            <a:avLst/>
          </a:prstGeom>
        </p:spPr>
        <p:txBody>
          <a:bodyPr wrap="square" lIns="0" tIns="0" rIns="0" bIns="0">
            <a:spAutoFit/>
          </a:bodyPr>
          <a:lstStyle>
            <a:lvl1pPr marL="0" indent="0" algn="ctr">
              <a:lnSpc>
                <a:spcPct val="100000"/>
              </a:lnSpc>
              <a:spcBef>
                <a:spcPts val="0"/>
              </a:spcBef>
              <a:buNone/>
              <a:defRPr sz="1800" b="1">
                <a:solidFill>
                  <a:schemeClr val="accent1"/>
                </a:solidFill>
                <a:latin typeface="+mj-lt"/>
              </a:defRPr>
            </a:lvl1pPr>
          </a:lstStyle>
          <a:p>
            <a:pPr lvl="0"/>
            <a:endParaRPr lang="en-US"/>
          </a:p>
        </p:txBody>
      </p:sp>
    </p:spTree>
    <p:extLst>
      <p:ext uri="{BB962C8B-B14F-4D97-AF65-F5344CB8AC3E}">
        <p14:creationId xmlns:p14="http://schemas.microsoft.com/office/powerpoint/2010/main" val="16492893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_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Tree>
    <p:extLst>
      <p:ext uri="{BB962C8B-B14F-4D97-AF65-F5344CB8AC3E}">
        <p14:creationId xmlns:p14="http://schemas.microsoft.com/office/powerpoint/2010/main" val="18143328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C8AA339-F9FB-3A7A-B368-A9FA72CEBEF4}"/>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836051B-F70C-93BE-6767-ACBBC3D7DD28}"/>
              </a:ext>
            </a:extLst>
          </p:cNvPr>
          <p:cNvGrpSpPr/>
          <p:nvPr userDrawn="1"/>
        </p:nvGrpSpPr>
        <p:grpSpPr>
          <a:xfrm>
            <a:off x="1646232" y="5423646"/>
            <a:ext cx="7128883" cy="740972"/>
            <a:chOff x="2180217" y="5423646"/>
            <a:chExt cx="7128883" cy="740972"/>
          </a:xfrm>
        </p:grpSpPr>
        <p:pic>
          <p:nvPicPr>
            <p:cNvPr id="2" name="Graphic 1">
              <a:extLst>
                <a:ext uri="{FF2B5EF4-FFF2-40B4-BE49-F238E27FC236}">
                  <a16:creationId xmlns:a16="http://schemas.microsoft.com/office/drawing/2014/main" id="{84405EF9-3384-7629-B5C8-7D4E618A27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180217" y="5483435"/>
              <a:ext cx="1953633" cy="609390"/>
            </a:xfrm>
            <a:prstGeom prst="rect">
              <a:avLst/>
            </a:prstGeom>
          </p:spPr>
        </p:pic>
        <p:cxnSp>
          <p:nvCxnSpPr>
            <p:cNvPr id="4" name="Straight Connector 3">
              <a:extLst>
                <a:ext uri="{FF2B5EF4-FFF2-40B4-BE49-F238E27FC236}">
                  <a16:creationId xmlns:a16="http://schemas.microsoft.com/office/drawing/2014/main" id="{CA11A4DE-655C-7642-8310-CAC4EF480331}"/>
                </a:ext>
              </a:extLst>
            </p:cNvPr>
            <p:cNvCxnSpPr/>
            <p:nvPr userDrawn="1"/>
          </p:nvCxnSpPr>
          <p:spPr>
            <a:xfrm>
              <a:off x="4470400" y="5467350"/>
              <a:ext cx="0" cy="68580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F23FA49-A362-DE1A-B88C-D319817DFD2F}"/>
                </a:ext>
              </a:extLst>
            </p:cNvPr>
            <p:cNvSpPr txBox="1"/>
            <p:nvPr userDrawn="1"/>
          </p:nvSpPr>
          <p:spPr>
            <a:xfrm>
              <a:off x="4704348" y="5423646"/>
              <a:ext cx="4604752" cy="740972"/>
            </a:xfrm>
            <a:prstGeom prst="rect">
              <a:avLst/>
            </a:prstGeom>
            <a:noFill/>
          </p:spPr>
          <p:txBody>
            <a:bodyPr wrap="square" rtlCol="0">
              <a:spAutoFit/>
            </a:bodyPr>
            <a:lstStyle/>
            <a:p>
              <a:pPr>
                <a:lnSpc>
                  <a:spcPct val="110000"/>
                </a:lnSpc>
              </a:pPr>
              <a:r>
                <a:rPr lang="en-US" sz="1300" i="0">
                  <a:solidFill>
                    <a:schemeClr val="bg1"/>
                  </a:solidFill>
                  <a:latin typeface="+mn-lt"/>
                  <a:cs typeface="Poppins" panose="00000500000000000000" pitchFamily="2" charset="0"/>
                </a:rPr>
                <a:t>We mobilize people, data, and solutions across the value chain to reduce waste and our impact on the environment while also unlocking economic benefits.</a:t>
              </a:r>
            </a:p>
          </p:txBody>
        </p:sp>
      </p:grpSp>
      <p:sp>
        <p:nvSpPr>
          <p:cNvPr id="8" name="object 12">
            <a:extLst>
              <a:ext uri="{FF2B5EF4-FFF2-40B4-BE49-F238E27FC236}">
                <a16:creationId xmlns:a16="http://schemas.microsoft.com/office/drawing/2014/main" id="{004BD197-4298-48C4-7FF5-A641D01826B2}"/>
              </a:ext>
            </a:extLst>
          </p:cNvPr>
          <p:cNvSpPr txBox="1"/>
          <p:nvPr userDrawn="1"/>
        </p:nvSpPr>
        <p:spPr>
          <a:xfrm>
            <a:off x="1581373" y="1200520"/>
            <a:ext cx="1916570" cy="400110"/>
          </a:xfrm>
          <a:prstGeom prst="rect">
            <a:avLst/>
          </a:prstGeom>
        </p:spPr>
        <p:txBody>
          <a:bodyPr vert="horz" wrap="square" lIns="91440" tIns="45720" rIns="91440" bIns="45720" rtlCol="0">
            <a:spAutoFit/>
          </a:bodyPr>
          <a:lstStyle/>
          <a:p>
            <a:pPr marL="7701">
              <a:spcBef>
                <a:spcPts val="76"/>
              </a:spcBef>
            </a:pPr>
            <a:r>
              <a:rPr sz="2000" b="1">
                <a:solidFill>
                  <a:schemeClr val="accent2"/>
                </a:solidFill>
                <a:latin typeface="+mj-lt"/>
                <a:cs typeface="Roboto"/>
              </a:rPr>
              <a:t>Getin</a:t>
            </a:r>
            <a:r>
              <a:rPr sz="2000" b="1" spc="-21">
                <a:solidFill>
                  <a:schemeClr val="accent2"/>
                </a:solidFill>
                <a:latin typeface="+mj-lt"/>
                <a:cs typeface="Roboto"/>
              </a:rPr>
              <a:t>Touch:</a:t>
            </a:r>
            <a:endParaRPr sz="2000">
              <a:solidFill>
                <a:schemeClr val="accent2"/>
              </a:solidFill>
              <a:latin typeface="+mj-lt"/>
              <a:cs typeface="Roboto"/>
            </a:endParaRPr>
          </a:p>
        </p:txBody>
      </p:sp>
      <p:sp>
        <p:nvSpPr>
          <p:cNvPr id="9" name="Text Placeholder 7">
            <a:extLst>
              <a:ext uri="{FF2B5EF4-FFF2-40B4-BE49-F238E27FC236}">
                <a16:creationId xmlns:a16="http://schemas.microsoft.com/office/drawing/2014/main" id="{93829A09-8E5E-B4C8-63AF-A2D96228EBF0}"/>
              </a:ext>
            </a:extLst>
          </p:cNvPr>
          <p:cNvSpPr>
            <a:spLocks noGrp="1"/>
          </p:cNvSpPr>
          <p:nvPr>
            <p:ph type="body" sz="quarter" idx="12"/>
          </p:nvPr>
        </p:nvSpPr>
        <p:spPr>
          <a:xfrm>
            <a:off x="1581372" y="2077650"/>
            <a:ext cx="7805815" cy="553998"/>
          </a:xfrm>
          <a:prstGeom prst="rect">
            <a:avLst/>
          </a:prstGeom>
        </p:spPr>
        <p:txBody>
          <a:bodyPr wrap="square">
            <a:spAutoFit/>
          </a:bodyPr>
          <a:lstStyle>
            <a:lvl1pPr marL="0" indent="0" algn="l">
              <a:lnSpc>
                <a:spcPct val="100000"/>
              </a:lnSpc>
              <a:spcBef>
                <a:spcPts val="0"/>
              </a:spcBef>
              <a:buNone/>
              <a:defRPr sz="3000" b="1">
                <a:solidFill>
                  <a:schemeClr val="bg1"/>
                </a:solidFill>
                <a:latin typeface="+mj-lt"/>
              </a:defRPr>
            </a:lvl1pPr>
          </a:lstStyle>
          <a:p>
            <a:pPr lvl="0"/>
            <a:endParaRPr lang="en-US"/>
          </a:p>
        </p:txBody>
      </p:sp>
      <p:sp>
        <p:nvSpPr>
          <p:cNvPr id="10" name="Text Placeholder 7">
            <a:extLst>
              <a:ext uri="{FF2B5EF4-FFF2-40B4-BE49-F238E27FC236}">
                <a16:creationId xmlns:a16="http://schemas.microsoft.com/office/drawing/2014/main" id="{5A74FD6B-06DD-BDBA-3CEA-6BBF32A0824A}"/>
              </a:ext>
            </a:extLst>
          </p:cNvPr>
          <p:cNvSpPr>
            <a:spLocks noGrp="1"/>
          </p:cNvSpPr>
          <p:nvPr>
            <p:ph type="body" sz="quarter" idx="13"/>
          </p:nvPr>
        </p:nvSpPr>
        <p:spPr>
          <a:xfrm>
            <a:off x="2142668" y="2825664"/>
            <a:ext cx="7084569" cy="400110"/>
          </a:xfrm>
          <a:prstGeom prst="rect">
            <a:avLst/>
          </a:prstGeom>
        </p:spPr>
        <p:txBody>
          <a:bodyPr wrap="square">
            <a:spAutoFit/>
          </a:bodyPr>
          <a:lstStyle>
            <a:lvl1pPr marL="0" indent="0" algn="l">
              <a:lnSpc>
                <a:spcPct val="100000"/>
              </a:lnSpc>
              <a:spcBef>
                <a:spcPts val="0"/>
              </a:spcBef>
              <a:buNone/>
              <a:defRPr sz="2000" b="1">
                <a:solidFill>
                  <a:schemeClr val="bg1"/>
                </a:solidFill>
                <a:latin typeface="+mj-lt"/>
              </a:defRPr>
            </a:lvl1pPr>
          </a:lstStyle>
          <a:p>
            <a:pPr lvl="0"/>
            <a:endParaRPr lang="en-US"/>
          </a:p>
        </p:txBody>
      </p:sp>
      <p:sp>
        <p:nvSpPr>
          <p:cNvPr id="11" name="Text Placeholder 7">
            <a:extLst>
              <a:ext uri="{FF2B5EF4-FFF2-40B4-BE49-F238E27FC236}">
                <a16:creationId xmlns:a16="http://schemas.microsoft.com/office/drawing/2014/main" id="{6076DA32-F223-36EC-827D-CFB0B7EA1D07}"/>
              </a:ext>
            </a:extLst>
          </p:cNvPr>
          <p:cNvSpPr>
            <a:spLocks noGrp="1"/>
          </p:cNvSpPr>
          <p:nvPr>
            <p:ph type="body" sz="quarter" idx="14"/>
          </p:nvPr>
        </p:nvSpPr>
        <p:spPr>
          <a:xfrm>
            <a:off x="2142668" y="3372410"/>
            <a:ext cx="7084569" cy="400110"/>
          </a:xfrm>
          <a:prstGeom prst="rect">
            <a:avLst/>
          </a:prstGeom>
        </p:spPr>
        <p:txBody>
          <a:bodyPr wrap="square">
            <a:spAutoFit/>
          </a:bodyPr>
          <a:lstStyle>
            <a:lvl1pPr marL="0" indent="0" algn="l">
              <a:lnSpc>
                <a:spcPct val="100000"/>
              </a:lnSpc>
              <a:spcBef>
                <a:spcPts val="0"/>
              </a:spcBef>
              <a:buNone/>
              <a:defRPr sz="2000" b="1">
                <a:solidFill>
                  <a:schemeClr val="bg1"/>
                </a:solidFill>
                <a:latin typeface="+mj-lt"/>
              </a:defRPr>
            </a:lvl1pPr>
          </a:lstStyle>
          <a:p>
            <a:pPr lvl="0"/>
            <a:endParaRPr lang="en-US"/>
          </a:p>
        </p:txBody>
      </p:sp>
      <p:pic>
        <p:nvPicPr>
          <p:cNvPr id="12" name="Graphic 11">
            <a:extLst>
              <a:ext uri="{FF2B5EF4-FFF2-40B4-BE49-F238E27FC236}">
                <a16:creationId xmlns:a16="http://schemas.microsoft.com/office/drawing/2014/main" id="{C7972A7C-1D83-3F66-33F4-C8E05D61C73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718802" y="2911419"/>
            <a:ext cx="304800" cy="228600"/>
          </a:xfrm>
          <a:prstGeom prst="rect">
            <a:avLst/>
          </a:prstGeom>
        </p:spPr>
      </p:pic>
      <p:pic>
        <p:nvPicPr>
          <p:cNvPr id="13" name="Graphic 12">
            <a:extLst>
              <a:ext uri="{FF2B5EF4-FFF2-40B4-BE49-F238E27FC236}">
                <a16:creationId xmlns:a16="http://schemas.microsoft.com/office/drawing/2014/main" id="{8A64C39C-FBEA-45AE-7B3E-EB4B909464E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727737" y="3429000"/>
            <a:ext cx="286930" cy="286930"/>
          </a:xfrm>
          <a:prstGeom prst="rect">
            <a:avLst/>
          </a:prstGeom>
        </p:spPr>
      </p:pic>
    </p:spTree>
    <p:extLst>
      <p:ext uri="{BB962C8B-B14F-4D97-AF65-F5344CB8AC3E}">
        <p14:creationId xmlns:p14="http://schemas.microsoft.com/office/powerpoint/2010/main" val="25703755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128BF-6BFC-5D20-8A73-DC580CB79DF0}"/>
              </a:ext>
            </a:extLst>
          </p:cNvPr>
          <p:cNvSpPr>
            <a:spLocks noGrp="1"/>
          </p:cNvSpPr>
          <p:nvPr>
            <p:ph type="sldNum" sz="quarter" idx="10"/>
          </p:nvPr>
        </p:nvSpPr>
        <p:spPr>
          <a:xfrm>
            <a:off x="11541149" y="6284305"/>
            <a:ext cx="427419" cy="365125"/>
          </a:xfrm>
        </p:spPr>
        <p:txBody>
          <a:bodyPr/>
          <a:lstStyle/>
          <a:p>
            <a:fld id="{6CC2FB7E-E9FD-AA44-8101-F627C1923673}" type="slidenum">
              <a:rPr lang="en-US" smtClean="0"/>
              <a:pPr/>
              <a:t>‹#›</a:t>
            </a:fld>
            <a:endParaRPr lang="en-US"/>
          </a:p>
        </p:txBody>
      </p:sp>
      <p:sp>
        <p:nvSpPr>
          <p:cNvPr id="5" name="Text Placeholder 4">
            <a:extLst>
              <a:ext uri="{FF2B5EF4-FFF2-40B4-BE49-F238E27FC236}">
                <a16:creationId xmlns:a16="http://schemas.microsoft.com/office/drawing/2014/main" id="{CF15A299-5F85-259C-C76B-A026AFD1A11E}"/>
              </a:ext>
            </a:extLst>
          </p:cNvPr>
          <p:cNvSpPr>
            <a:spLocks noGrp="1"/>
          </p:cNvSpPr>
          <p:nvPr>
            <p:ph type="body" sz="quarter" idx="11" hasCustomPrompt="1"/>
          </p:nvPr>
        </p:nvSpPr>
        <p:spPr>
          <a:xfrm>
            <a:off x="354011" y="369887"/>
            <a:ext cx="10895013" cy="355600"/>
          </a:xfrm>
          <a:prstGeom prst="rect">
            <a:avLst/>
          </a:prstGeom>
        </p:spPr>
        <p:txBody>
          <a:bodyPr/>
          <a:lstStyle>
            <a:lvl1pPr marL="0" indent="0">
              <a:buNone/>
              <a:defRPr sz="16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cxnSp>
        <p:nvCxnSpPr>
          <p:cNvPr id="6" name="Straight Connector 5">
            <a:extLst>
              <a:ext uri="{FF2B5EF4-FFF2-40B4-BE49-F238E27FC236}">
                <a16:creationId xmlns:a16="http://schemas.microsoft.com/office/drawing/2014/main" id="{CA440A60-F3F8-5FAC-D46A-E1DFBB24BE11}"/>
              </a:ext>
            </a:extLst>
          </p:cNvPr>
          <p:cNvCxnSpPr>
            <a:cxnSpLocks/>
          </p:cNvCxnSpPr>
          <p:nvPr userDrawn="1"/>
        </p:nvCxnSpPr>
        <p:spPr>
          <a:xfrm>
            <a:off x="458724" y="731520"/>
            <a:ext cx="1127455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62892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full image, option 2">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12192000" cy="6858000"/>
          </a:xfrm>
          <a:prstGeom prst="rect">
            <a:avLst/>
          </a:prstGeom>
        </p:spPr>
        <p:txBody>
          <a:bodyPr anchor="ctr"/>
          <a:lstStyle>
            <a:lvl1pPr marL="0" indent="0">
              <a:buNone/>
              <a:defRPr sz="2400" baseline="0">
                <a:latin typeface="Arial" charset="0"/>
                <a:ea typeface="Arial" charset="0"/>
                <a:cs typeface="Arial" charset="0"/>
                <a:sym typeface="Wingdings"/>
              </a:defRPr>
            </a:lvl1pPr>
          </a:lstStyle>
          <a:p>
            <a:r>
              <a:rPr lang="en-US" dirty="0"/>
              <a:t>To place background image, click icon</a:t>
            </a:r>
          </a:p>
        </p:txBody>
      </p:sp>
      <p:sp>
        <p:nvSpPr>
          <p:cNvPr id="16" name="Text Placeholder 2"/>
          <p:cNvSpPr>
            <a:spLocks noGrp="1"/>
          </p:cNvSpPr>
          <p:nvPr>
            <p:ph type="body" sz="quarter" idx="16" hasCustomPrompt="1"/>
          </p:nvPr>
        </p:nvSpPr>
        <p:spPr>
          <a:xfrm>
            <a:off x="406399" y="1594827"/>
            <a:ext cx="10259273" cy="476250"/>
          </a:xfrm>
          <a:prstGeom prst="rect">
            <a:avLst/>
          </a:prstGeom>
        </p:spPr>
        <p:txBody>
          <a:bodyPr/>
          <a:lstStyle>
            <a:lvl1pPr marL="0" indent="0">
              <a:buNone/>
              <a:defRPr sz="2800">
                <a:solidFill>
                  <a:schemeClr val="tx2"/>
                </a:solidFill>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a:t>
            </a:r>
          </a:p>
        </p:txBody>
      </p:sp>
      <p:sp>
        <p:nvSpPr>
          <p:cNvPr id="3" name="Text Placeholder 2"/>
          <p:cNvSpPr>
            <a:spLocks noGrp="1"/>
          </p:cNvSpPr>
          <p:nvPr>
            <p:ph type="body" sz="quarter" idx="15" hasCustomPrompt="1"/>
          </p:nvPr>
        </p:nvSpPr>
        <p:spPr>
          <a:xfrm>
            <a:off x="406399" y="572203"/>
            <a:ext cx="10259273" cy="1079500"/>
          </a:xfrm>
          <a:prstGeom prst="rect">
            <a:avLst/>
          </a:prstGeom>
        </p:spPr>
        <p:txBody>
          <a:bodyPr/>
          <a:lstStyle>
            <a:lvl1pPr marL="0" indent="0">
              <a:buNone/>
              <a:defRPr sz="6000" b="1" i="0">
                <a:solidFill>
                  <a:schemeClr val="tx2"/>
                </a:solidFill>
                <a:latin typeface="Lato Bold" panose="020F0502020204030203" pitchFamily="34" charset="0"/>
                <a:ea typeface="Lato Bold" panose="020F0502020204030203" pitchFamily="34" charset="0"/>
                <a:cs typeface="Lato Bold" panose="020F050202020403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title</a:t>
            </a:r>
          </a:p>
        </p:txBody>
      </p:sp>
      <p:sp>
        <p:nvSpPr>
          <p:cNvPr id="12" name="Picture Placeholder 11"/>
          <p:cNvSpPr>
            <a:spLocks noGrp="1"/>
          </p:cNvSpPr>
          <p:nvPr>
            <p:ph type="pic" sz="quarter" idx="14" hasCustomPrompt="1"/>
          </p:nvPr>
        </p:nvSpPr>
        <p:spPr>
          <a:xfrm>
            <a:off x="232142" y="5981332"/>
            <a:ext cx="676656" cy="612648"/>
          </a:xfrm>
          <a:prstGeom prst="rect">
            <a:avLst/>
          </a:prstGeom>
          <a:blipFill>
            <a:blip r:embed="rId2"/>
            <a:stretch>
              <a:fillRect/>
            </a:stretch>
          </a:blipFill>
          <a:ln>
            <a:noFill/>
          </a:ln>
        </p:spPr>
        <p:txBody>
          <a:bodyPr wrap="none"/>
          <a:lstStyle>
            <a:lvl1pPr marL="0" indent="0">
              <a:buNone/>
              <a:defRPr/>
            </a:lvl1pPr>
          </a:lstStyle>
          <a:p>
            <a:endParaRPr/>
          </a:p>
        </p:txBody>
      </p:sp>
      <p:sp>
        <p:nvSpPr>
          <p:cNvPr id="4" name="Content Placeholder 3"/>
          <p:cNvSpPr>
            <a:spLocks noGrp="1"/>
          </p:cNvSpPr>
          <p:nvPr>
            <p:ph sz="quarter" idx="19" hasCustomPrompt="1"/>
          </p:nvPr>
        </p:nvSpPr>
        <p:spPr>
          <a:xfrm>
            <a:off x="0" y="6254496"/>
            <a:ext cx="12188952" cy="603504"/>
          </a:xfrm>
          <a:prstGeom prst="rect">
            <a:avLst/>
          </a:prstGeom>
          <a:blipFill>
            <a:blip r:embed="rId3"/>
            <a:stretch>
              <a:fillRect/>
            </a:stretch>
          </a:blipFill>
        </p:spPr>
        <p:txBody>
          <a:bodyPr/>
          <a:lstStyle>
            <a:lvl1pPr marL="0" indent="0">
              <a:buNone/>
              <a:defRPr baseline="0"/>
            </a:lvl1pPr>
          </a:lstStyle>
          <a:p>
            <a:pPr lvl="0"/>
            <a:endParaRPr/>
          </a:p>
        </p:txBody>
      </p:sp>
      <p:sp>
        <p:nvSpPr>
          <p:cNvPr id="10" name="Date Placeholder 3"/>
          <p:cNvSpPr>
            <a:spLocks noGrp="1"/>
          </p:cNvSpPr>
          <p:nvPr>
            <p:ph type="dt" sz="half" idx="2"/>
          </p:nvPr>
        </p:nvSpPr>
        <p:spPr>
          <a:xfrm>
            <a:off x="10437016" y="6459484"/>
            <a:ext cx="968115" cy="365125"/>
          </a:xfrm>
          <a:prstGeom prst="rect">
            <a:avLst/>
          </a:prstGeom>
        </p:spPr>
        <p:txBody>
          <a:bodyPr vert="horz" lIns="91440" tIns="45720" rIns="91440" bIns="45720" rtlCol="0" anchor="ctr"/>
          <a:lstStyle>
            <a:lvl1pPr algn="r">
              <a:defRPr sz="900">
                <a:solidFill>
                  <a:schemeClr val="bg1"/>
                </a:solidFill>
                <a:latin typeface="Arial" charset="0"/>
                <a:ea typeface="Arial" charset="0"/>
                <a:cs typeface="Arial" charset="0"/>
              </a:defRPr>
            </a:lvl1pPr>
          </a:lstStyle>
          <a:p>
            <a:r>
              <a:rPr lang="en-US"/>
              <a:t>8/9/17</a:t>
            </a:r>
            <a:endParaRPr lang="en-US" dirty="0"/>
          </a:p>
        </p:txBody>
      </p:sp>
      <p:sp>
        <p:nvSpPr>
          <p:cNvPr id="11" name="Footer Placeholder 4"/>
          <p:cNvSpPr>
            <a:spLocks noGrp="1"/>
          </p:cNvSpPr>
          <p:nvPr>
            <p:ph type="ftr" sz="quarter" idx="3"/>
          </p:nvPr>
        </p:nvSpPr>
        <p:spPr>
          <a:xfrm>
            <a:off x="3043416" y="6459484"/>
            <a:ext cx="7648931" cy="365125"/>
          </a:xfrm>
          <a:prstGeom prst="rect">
            <a:avLst/>
          </a:prstGeom>
        </p:spPr>
        <p:txBody>
          <a:bodyPr vert="horz" lIns="91440" tIns="45720" rIns="91440" bIns="45720" rtlCol="0" anchor="ctr"/>
          <a:lstStyle>
            <a:lvl1pPr algn="r">
              <a:defRPr sz="900" b="1">
                <a:solidFill>
                  <a:schemeClr val="bg1"/>
                </a:solidFill>
                <a:latin typeface="Arial" charset="0"/>
                <a:ea typeface="Arial" charset="0"/>
                <a:cs typeface="Arial" charset="0"/>
              </a:defRPr>
            </a:lvl1pPr>
          </a:lstStyle>
          <a:p>
            <a:endParaRPr lang="en-US" dirty="0"/>
          </a:p>
        </p:txBody>
      </p:sp>
      <p:sp>
        <p:nvSpPr>
          <p:cNvPr id="13" name="Slide Number Placeholder 5"/>
          <p:cNvSpPr>
            <a:spLocks noGrp="1"/>
          </p:cNvSpPr>
          <p:nvPr>
            <p:ph type="sldNum" sz="quarter" idx="4"/>
          </p:nvPr>
        </p:nvSpPr>
        <p:spPr>
          <a:xfrm>
            <a:off x="11436301" y="6459484"/>
            <a:ext cx="571500" cy="365125"/>
          </a:xfrm>
          <a:prstGeom prst="rect">
            <a:avLst/>
          </a:prstGeom>
        </p:spPr>
        <p:txBody>
          <a:bodyPr vert="horz" lIns="91440" tIns="45720" rIns="91440" bIns="45720" rtlCol="0" anchor="ctr"/>
          <a:lstStyle>
            <a:lvl1pPr algn="r">
              <a:defRPr sz="900" b="1" i="0">
                <a:solidFill>
                  <a:schemeClr val="bg1"/>
                </a:solidFill>
                <a:latin typeface="Arial" charset="0"/>
                <a:ea typeface="Arial" charset="0"/>
                <a:cs typeface="Arial" charset="0"/>
              </a:defRPr>
            </a:lvl1p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1103756850"/>
      </p:ext>
    </p:extLst>
  </p:cSld>
  <p:clrMapOvr>
    <a:masterClrMapping/>
  </p:clrMapOvr>
  <p:extLst>
    <p:ext uri="{DCECCB84-F9BA-43D5-87BE-67443E8EF086}">
      <p15:sldGuideLst xmlns:p15="http://schemas.microsoft.com/office/powerpoint/2012/main">
        <p15:guide id="1" orient="horz" pos="2160">
          <p15:clr>
            <a:srgbClr val="FBAE40"/>
          </p15:clr>
        </p15:guide>
        <p15:guide id="2" pos="14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full image, option 1">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12192000" cy="6858000"/>
          </a:xfrm>
          <a:prstGeom prst="rect">
            <a:avLst/>
          </a:prstGeom>
        </p:spPr>
        <p:txBody>
          <a:bodyPr anchor="ctr"/>
          <a:lstStyle>
            <a:lvl1pPr marL="0" indent="0" algn="l">
              <a:buNone/>
              <a:defRPr sz="2400" baseline="0">
                <a:latin typeface="Arial" charset="0"/>
                <a:ea typeface="Arial" charset="0"/>
                <a:cs typeface="Arial" charset="0"/>
                <a:sym typeface="Wingdings"/>
              </a:defRPr>
            </a:lvl1pPr>
          </a:lstStyle>
          <a:p>
            <a:r>
              <a:rPr lang="en-US" dirty="0"/>
              <a:t>To place background image, click icon</a:t>
            </a:r>
          </a:p>
        </p:txBody>
      </p:sp>
      <p:sp>
        <p:nvSpPr>
          <p:cNvPr id="16" name="Text Placeholder 2"/>
          <p:cNvSpPr>
            <a:spLocks noGrp="1"/>
          </p:cNvSpPr>
          <p:nvPr>
            <p:ph type="body" sz="quarter" idx="16" hasCustomPrompt="1"/>
          </p:nvPr>
        </p:nvSpPr>
        <p:spPr>
          <a:xfrm>
            <a:off x="406399" y="1594827"/>
            <a:ext cx="10259273" cy="476250"/>
          </a:xfrm>
          <a:prstGeom prst="rect">
            <a:avLst/>
          </a:prstGeom>
        </p:spPr>
        <p:txBody>
          <a:bodyPr/>
          <a:lstStyle>
            <a:lvl1pPr marL="0" indent="0">
              <a:buNone/>
              <a:defRPr sz="2800">
                <a:solidFill>
                  <a:srgbClr val="FFFFFF"/>
                </a:solidFill>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a:t>
            </a:r>
          </a:p>
        </p:txBody>
      </p:sp>
      <p:sp>
        <p:nvSpPr>
          <p:cNvPr id="3" name="Text Placeholder 2"/>
          <p:cNvSpPr>
            <a:spLocks noGrp="1"/>
          </p:cNvSpPr>
          <p:nvPr>
            <p:ph type="body" sz="quarter" idx="15" hasCustomPrompt="1"/>
          </p:nvPr>
        </p:nvSpPr>
        <p:spPr>
          <a:xfrm>
            <a:off x="406399" y="572203"/>
            <a:ext cx="10259273" cy="1079500"/>
          </a:xfrm>
          <a:prstGeom prst="rect">
            <a:avLst/>
          </a:prstGeom>
        </p:spPr>
        <p:txBody>
          <a:bodyPr/>
          <a:lstStyle>
            <a:lvl1pPr marL="0" indent="0">
              <a:buNone/>
              <a:defRPr sz="6000" b="1" i="0">
                <a:solidFill>
                  <a:srgbClr val="FFFFFF"/>
                </a:solidFill>
                <a:latin typeface="Lato Bold" panose="020F0502020204030203" pitchFamily="34" charset="0"/>
                <a:ea typeface="Lato Bold" panose="020F0502020204030203" pitchFamily="34" charset="0"/>
                <a:cs typeface="Lato Bold" panose="020F050202020403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title</a:t>
            </a:r>
          </a:p>
        </p:txBody>
      </p:sp>
      <p:sp>
        <p:nvSpPr>
          <p:cNvPr id="12" name="Picture Placeholder 11"/>
          <p:cNvSpPr>
            <a:spLocks noGrp="1"/>
          </p:cNvSpPr>
          <p:nvPr>
            <p:ph type="pic" sz="quarter" idx="14" hasCustomPrompt="1"/>
          </p:nvPr>
        </p:nvSpPr>
        <p:spPr>
          <a:xfrm>
            <a:off x="232142" y="5981332"/>
            <a:ext cx="676656" cy="612648"/>
          </a:xfrm>
          <a:prstGeom prst="rect">
            <a:avLst/>
          </a:prstGeom>
          <a:blipFill>
            <a:blip r:embed="rId2"/>
            <a:stretch>
              <a:fillRect/>
            </a:stretch>
          </a:blipFill>
          <a:ln>
            <a:noFill/>
          </a:ln>
        </p:spPr>
        <p:txBody>
          <a:bodyPr wrap="none"/>
          <a:lstStyle>
            <a:lvl1pPr marL="0" indent="0">
              <a:buNone/>
              <a:defRPr/>
            </a:lvl1pPr>
          </a:lstStyle>
          <a:p>
            <a:endParaRPr/>
          </a:p>
        </p:txBody>
      </p:sp>
      <p:sp>
        <p:nvSpPr>
          <p:cNvPr id="8" name="Date Placeholder 3"/>
          <p:cNvSpPr>
            <a:spLocks noGrp="1"/>
          </p:cNvSpPr>
          <p:nvPr>
            <p:ph type="dt" sz="half" idx="2"/>
          </p:nvPr>
        </p:nvSpPr>
        <p:spPr>
          <a:xfrm>
            <a:off x="10437016" y="6459484"/>
            <a:ext cx="968115" cy="365125"/>
          </a:xfrm>
          <a:prstGeom prst="rect">
            <a:avLst/>
          </a:prstGeom>
        </p:spPr>
        <p:txBody>
          <a:bodyPr vert="horz" lIns="91440" tIns="45720" rIns="91440" bIns="45720" rtlCol="0" anchor="ctr"/>
          <a:lstStyle>
            <a:lvl1pPr algn="r">
              <a:defRPr sz="900">
                <a:solidFill>
                  <a:schemeClr val="bg1"/>
                </a:solidFill>
                <a:latin typeface="Arial" charset="0"/>
                <a:ea typeface="Arial" charset="0"/>
                <a:cs typeface="Arial" charset="0"/>
              </a:defRPr>
            </a:lvl1pPr>
          </a:lstStyle>
          <a:p>
            <a:r>
              <a:rPr lang="en-US" dirty="0"/>
              <a:t>8/9/17</a:t>
            </a:r>
          </a:p>
        </p:txBody>
      </p:sp>
      <p:sp>
        <p:nvSpPr>
          <p:cNvPr id="10" name="Footer Placeholder 4"/>
          <p:cNvSpPr>
            <a:spLocks noGrp="1"/>
          </p:cNvSpPr>
          <p:nvPr>
            <p:ph type="ftr" sz="quarter" idx="3"/>
          </p:nvPr>
        </p:nvSpPr>
        <p:spPr>
          <a:xfrm>
            <a:off x="3043416" y="6459484"/>
            <a:ext cx="7648931" cy="365125"/>
          </a:xfrm>
          <a:prstGeom prst="rect">
            <a:avLst/>
          </a:prstGeom>
        </p:spPr>
        <p:txBody>
          <a:bodyPr vert="horz" lIns="91440" tIns="45720" rIns="91440" bIns="45720" rtlCol="0" anchor="ctr"/>
          <a:lstStyle>
            <a:lvl1pPr algn="r">
              <a:defRPr sz="900" b="1">
                <a:solidFill>
                  <a:schemeClr val="bg1"/>
                </a:solidFill>
                <a:latin typeface="Arial" charset="0"/>
                <a:ea typeface="Arial" charset="0"/>
                <a:cs typeface="Arial" charset="0"/>
              </a:defRPr>
            </a:lvl1pPr>
          </a:lstStyle>
          <a:p>
            <a:endParaRPr lang="en-US" dirty="0"/>
          </a:p>
        </p:txBody>
      </p:sp>
      <p:sp>
        <p:nvSpPr>
          <p:cNvPr id="11" name="Slide Number Placeholder 5"/>
          <p:cNvSpPr>
            <a:spLocks noGrp="1"/>
          </p:cNvSpPr>
          <p:nvPr>
            <p:ph type="sldNum" sz="quarter" idx="4"/>
          </p:nvPr>
        </p:nvSpPr>
        <p:spPr>
          <a:xfrm>
            <a:off x="11436301" y="6459484"/>
            <a:ext cx="571500" cy="365125"/>
          </a:xfrm>
          <a:prstGeom prst="rect">
            <a:avLst/>
          </a:prstGeom>
        </p:spPr>
        <p:txBody>
          <a:bodyPr vert="horz" lIns="91440" tIns="45720" rIns="91440" bIns="45720" rtlCol="0" anchor="ctr"/>
          <a:lstStyle>
            <a:lvl1pPr algn="r">
              <a:defRPr sz="900" b="1" i="0">
                <a:solidFill>
                  <a:schemeClr val="bg1"/>
                </a:solidFill>
                <a:latin typeface="Arial" charset="0"/>
                <a:ea typeface="Arial" charset="0"/>
                <a:cs typeface="Arial" charset="0"/>
              </a:defRPr>
            </a:lvl1p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582759199"/>
      </p:ext>
    </p:extLst>
  </p:cSld>
  <p:clrMapOvr>
    <a:masterClrMapping/>
  </p:clrMapOvr>
  <p:extLst>
    <p:ext uri="{DCECCB84-F9BA-43D5-87BE-67443E8EF086}">
      <p15:sldGuideLst xmlns:p15="http://schemas.microsoft.com/office/powerpoint/2012/main">
        <p15:guide id="1" orient="horz" pos="2160">
          <p15:clr>
            <a:srgbClr val="FBAE40"/>
          </p15:clr>
        </p15:guide>
        <p15:guide id="2" pos="14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standar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157102"/>
          </a:xfrm>
          <a:prstGeom prst="rect">
            <a:avLst/>
          </a:prstGeom>
        </p:spPr>
        <p:txBody>
          <a:bodyPr anchor="b"/>
          <a:lstStyle>
            <a:lvl1pPr algn="l">
              <a:defRPr sz="6000"/>
            </a:lvl1pPr>
          </a:lstStyle>
          <a:p>
            <a:r>
              <a:rPr lang="en-US" dirty="0"/>
              <a:t>Presentation title</a:t>
            </a:r>
          </a:p>
        </p:txBody>
      </p:sp>
      <p:sp>
        <p:nvSpPr>
          <p:cNvPr id="3" name="Subtitle 2"/>
          <p:cNvSpPr>
            <a:spLocks noGrp="1"/>
          </p:cNvSpPr>
          <p:nvPr>
            <p:ph type="subTitle" idx="1" hasCustomPrompt="1"/>
          </p:nvPr>
        </p:nvSpPr>
        <p:spPr>
          <a:xfrm>
            <a:off x="1524000" y="3375157"/>
            <a:ext cx="9144000" cy="481824"/>
          </a:xfrm>
          <a:prstGeom prst="rect">
            <a:avLst/>
          </a:prstGeom>
        </p:spPr>
        <p:txBody>
          <a:bodyPr anchor="b">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ext Placeholder 7"/>
          <p:cNvSpPr>
            <a:spLocks noGrp="1"/>
          </p:cNvSpPr>
          <p:nvPr>
            <p:ph type="body" sz="quarter" idx="13" hasCustomPrompt="1"/>
          </p:nvPr>
        </p:nvSpPr>
        <p:spPr>
          <a:xfrm>
            <a:off x="1524000" y="3946525"/>
            <a:ext cx="9144000" cy="384843"/>
          </a:xfrm>
        </p:spPr>
        <p:txBody>
          <a:bodyPr anchor="b">
            <a:normAutofit/>
          </a:bodyPr>
          <a:lstStyle>
            <a:lvl1pPr marL="0" indent="0">
              <a:buNone/>
              <a:defRPr sz="2000"/>
            </a:lvl1pPr>
          </a:lstStyle>
          <a:p>
            <a:pPr lvl="0"/>
            <a:r>
              <a:rPr lang="en-US"/>
              <a:t>Presenter</a:t>
            </a:r>
            <a:endParaRPr lang="en-US" dirty="0"/>
          </a:p>
        </p:txBody>
      </p:sp>
      <p:cxnSp>
        <p:nvCxnSpPr>
          <p:cNvPr id="9" name="Straight Connector 8"/>
          <p:cNvCxnSpPr/>
          <p:nvPr userDrawn="1"/>
        </p:nvCxnSpPr>
        <p:spPr>
          <a:xfrm>
            <a:off x="1524000" y="3279465"/>
            <a:ext cx="9144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 Placeholder 7"/>
          <p:cNvSpPr>
            <a:spLocks noGrp="1"/>
          </p:cNvSpPr>
          <p:nvPr>
            <p:ph type="body" sz="quarter" idx="14" hasCustomPrompt="1"/>
          </p:nvPr>
        </p:nvSpPr>
        <p:spPr>
          <a:xfrm>
            <a:off x="1524000" y="4420913"/>
            <a:ext cx="9144000" cy="384843"/>
          </a:xfrm>
        </p:spPr>
        <p:txBody>
          <a:bodyPr anchor="b">
            <a:normAutofit/>
          </a:bodyPr>
          <a:lstStyle>
            <a:lvl1pPr marL="0" indent="0">
              <a:buNone/>
              <a:defRPr sz="2000"/>
            </a:lvl1pPr>
          </a:lstStyle>
          <a:p>
            <a:pPr lvl="0"/>
            <a:r>
              <a:rPr lang="en-US" dirty="0"/>
              <a:t>Date</a:t>
            </a:r>
          </a:p>
        </p:txBody>
      </p:sp>
    </p:spTree>
    <p:extLst>
      <p:ext uri="{BB962C8B-B14F-4D97-AF65-F5344CB8AC3E}">
        <p14:creationId xmlns:p14="http://schemas.microsoft.com/office/powerpoint/2010/main" val="2167926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ist">
    <p:spTree>
      <p:nvGrpSpPr>
        <p:cNvPr id="1" name=""/>
        <p:cNvGrpSpPr/>
        <p:nvPr/>
      </p:nvGrpSpPr>
      <p:grpSpPr>
        <a:xfrm>
          <a:off x="0" y="0"/>
          <a:ext cx="0" cy="0"/>
          <a:chOff x="0" y="0"/>
          <a:chExt cx="0" cy="0"/>
        </a:xfrm>
      </p:grpSpPr>
      <p:sp>
        <p:nvSpPr>
          <p:cNvPr id="8" name="Content Placeholder 7"/>
          <p:cNvSpPr>
            <a:spLocks noGrp="1"/>
          </p:cNvSpPr>
          <p:nvPr>
            <p:ph sz="quarter" idx="13" hasCustomPrompt="1"/>
          </p:nvPr>
        </p:nvSpPr>
        <p:spPr>
          <a:xfrm>
            <a:off x="962527" y="1120846"/>
            <a:ext cx="10266947" cy="5039322"/>
          </a:xfrm>
        </p:spPr>
        <p:txBody>
          <a:bodyPr>
            <a:normAutofit/>
          </a:bodyPr>
          <a:lstStyle>
            <a:lvl1pPr>
              <a:defRPr sz="2800"/>
            </a:lvl1pPr>
          </a:lstStyle>
          <a:p>
            <a:pPr lvl="0"/>
            <a:r>
              <a:rPr lang="en-US" dirty="0"/>
              <a:t>Point 1</a:t>
            </a:r>
          </a:p>
          <a:p>
            <a:pPr lvl="0"/>
            <a:r>
              <a:rPr lang="en-US" dirty="0"/>
              <a:t>Point 2</a:t>
            </a:r>
          </a:p>
          <a:p>
            <a:pPr lvl="0"/>
            <a:r>
              <a:rPr lang="en-US" dirty="0"/>
              <a:t>Point 3</a:t>
            </a:r>
          </a:p>
        </p:txBody>
      </p:sp>
      <p:cxnSp>
        <p:nvCxnSpPr>
          <p:cNvPr id="20" name="Straight Connector 19"/>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hasCustomPrompt="1"/>
          </p:nvPr>
        </p:nvSpPr>
        <p:spPr/>
        <p:txBody>
          <a:bodyPr/>
          <a:lstStyle/>
          <a:p>
            <a:r>
              <a:rPr lang="en-US" dirty="0"/>
              <a:t>Slide title</a:t>
            </a:r>
          </a:p>
        </p:txBody>
      </p:sp>
      <p:sp>
        <p:nvSpPr>
          <p:cNvPr id="12" name="Date Placeholder 11"/>
          <p:cNvSpPr>
            <a:spLocks noGrp="1"/>
          </p:cNvSpPr>
          <p:nvPr>
            <p:ph type="dt" sz="half" idx="14"/>
          </p:nvPr>
        </p:nvSpPr>
        <p:spPr/>
        <p:txBody>
          <a:bodyPr/>
          <a:lstStyle/>
          <a:p>
            <a:r>
              <a:rPr lang="en-US"/>
              <a:t>8/9/17</a:t>
            </a:r>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Slide Number Placeholder 13"/>
          <p:cNvSpPr>
            <a:spLocks noGrp="1"/>
          </p:cNvSpPr>
          <p:nvPr>
            <p:ph type="sldNum" sz="quarter" idx="16"/>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3826725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with 3 Image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962528" y="1237535"/>
            <a:ext cx="6892323" cy="4833256"/>
          </a:xfrm>
        </p:spPr>
        <p:txBody>
          <a:bodyPr/>
          <a:lstStyle>
            <a:lvl1pPr>
              <a:defRPr b="1"/>
            </a:lvl1pPr>
          </a:lstStyle>
          <a:p>
            <a:pPr lvl="0"/>
            <a:r>
              <a:rPr lang="en-US" dirty="0"/>
              <a:t>First level text</a:t>
            </a:r>
          </a:p>
          <a:p>
            <a:pPr lvl="1"/>
            <a:r>
              <a:rPr lang="en-US" dirty="0"/>
              <a:t>Second level text</a:t>
            </a:r>
          </a:p>
          <a:p>
            <a:pPr lvl="2"/>
            <a:r>
              <a:rPr lang="en-US" dirty="0"/>
              <a:t>Third level text</a:t>
            </a:r>
          </a:p>
          <a:p>
            <a:pPr lvl="3"/>
            <a:r>
              <a:rPr lang="en-US" dirty="0"/>
              <a:t>Fourth level text</a:t>
            </a:r>
          </a:p>
          <a:p>
            <a:pPr lvl="4"/>
            <a:r>
              <a:rPr lang="en-US" dirty="0"/>
              <a:t>Fifth level text</a:t>
            </a:r>
          </a:p>
        </p:txBody>
      </p:sp>
      <p:sp>
        <p:nvSpPr>
          <p:cNvPr id="21" name="Picture Placeholder 10"/>
          <p:cNvSpPr>
            <a:spLocks noGrp="1"/>
          </p:cNvSpPr>
          <p:nvPr>
            <p:ph type="pic" sz="quarter" idx="15"/>
          </p:nvPr>
        </p:nvSpPr>
        <p:spPr>
          <a:xfrm>
            <a:off x="8039387" y="4537647"/>
            <a:ext cx="3190087" cy="1512986"/>
          </a:xfrm>
          <a:solidFill>
            <a:schemeClr val="accent2">
              <a:alpha val="29804"/>
            </a:schemeClr>
          </a:solidFill>
        </p:spPr>
        <p:txBody>
          <a:bodyPr anchor="ctr">
            <a:normAutofit/>
          </a:bodyPr>
          <a:lstStyle>
            <a:lvl1pPr marL="0" indent="0">
              <a:buNone/>
              <a:defRPr sz="1350">
                <a:sym typeface="Wingdings"/>
              </a:defRPr>
            </a:lvl1pPr>
          </a:lstStyle>
          <a:p>
            <a:endParaRPr lang="en-US" dirty="0"/>
          </a:p>
        </p:txBody>
      </p:sp>
      <p:sp>
        <p:nvSpPr>
          <p:cNvPr id="12" name="Title 11"/>
          <p:cNvSpPr>
            <a:spLocks noGrp="1"/>
          </p:cNvSpPr>
          <p:nvPr>
            <p:ph type="title" hasCustomPrompt="1"/>
          </p:nvPr>
        </p:nvSpPr>
        <p:spPr/>
        <p:txBody>
          <a:bodyPr/>
          <a:lstStyle/>
          <a:p>
            <a:r>
              <a:rPr lang="en-US" dirty="0"/>
              <a:t>Slide title</a:t>
            </a:r>
          </a:p>
        </p:txBody>
      </p:sp>
      <p:cxnSp>
        <p:nvCxnSpPr>
          <p:cNvPr id="16" name="Straight Connector 15"/>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Date Placeholder 12"/>
          <p:cNvSpPr>
            <a:spLocks noGrp="1"/>
          </p:cNvSpPr>
          <p:nvPr>
            <p:ph type="dt" sz="half" idx="16"/>
          </p:nvPr>
        </p:nvSpPr>
        <p:spPr/>
        <p:txBody>
          <a:bodyPr/>
          <a:lstStyle/>
          <a:p>
            <a:r>
              <a:rPr lang="en-US"/>
              <a:t>8/9/17</a:t>
            </a:r>
            <a:endParaRPr lang="en-US" dirty="0"/>
          </a:p>
        </p:txBody>
      </p:sp>
      <p:sp>
        <p:nvSpPr>
          <p:cNvPr id="14" name="Footer Placeholder 13"/>
          <p:cNvSpPr>
            <a:spLocks noGrp="1"/>
          </p:cNvSpPr>
          <p:nvPr>
            <p:ph type="ftr" sz="quarter" idx="17"/>
          </p:nvPr>
        </p:nvSpPr>
        <p:spPr/>
        <p:txBody>
          <a:bodyPr/>
          <a:lstStyle/>
          <a:p>
            <a:endParaRPr lang="en-US" dirty="0"/>
          </a:p>
        </p:txBody>
      </p:sp>
      <p:sp>
        <p:nvSpPr>
          <p:cNvPr id="15" name="Slide Number Placeholder 14"/>
          <p:cNvSpPr>
            <a:spLocks noGrp="1"/>
          </p:cNvSpPr>
          <p:nvPr>
            <p:ph type="sldNum" sz="quarter" idx="18"/>
          </p:nvPr>
        </p:nvSpPr>
        <p:spPr/>
        <p:txBody>
          <a:bodyPr/>
          <a:lstStyle/>
          <a:p>
            <a:fld id="{BD3A08C5-CC68-3947-88A8-A9E34C1A68A7}" type="slidenum">
              <a:rPr lang="en-US" smtClean="0"/>
              <a:pPr/>
              <a:t>‹#›</a:t>
            </a:fld>
            <a:endParaRPr lang="en-US" dirty="0"/>
          </a:p>
        </p:txBody>
      </p:sp>
      <p:sp>
        <p:nvSpPr>
          <p:cNvPr id="17" name="Picture Placeholder 10"/>
          <p:cNvSpPr>
            <a:spLocks noGrp="1"/>
          </p:cNvSpPr>
          <p:nvPr>
            <p:ph type="pic" sz="quarter" idx="19"/>
          </p:nvPr>
        </p:nvSpPr>
        <p:spPr>
          <a:xfrm>
            <a:off x="8039387" y="2890700"/>
            <a:ext cx="3190087" cy="1512986"/>
          </a:xfrm>
          <a:solidFill>
            <a:schemeClr val="accent2">
              <a:alpha val="29804"/>
            </a:schemeClr>
          </a:solidFill>
        </p:spPr>
        <p:txBody>
          <a:bodyPr anchor="ctr">
            <a:normAutofit/>
          </a:bodyPr>
          <a:lstStyle>
            <a:lvl1pPr marL="0" indent="0">
              <a:buNone/>
              <a:defRPr sz="1350">
                <a:sym typeface="Wingdings"/>
              </a:defRPr>
            </a:lvl1pPr>
          </a:lstStyle>
          <a:p>
            <a:endParaRPr lang="en-US" dirty="0"/>
          </a:p>
        </p:txBody>
      </p:sp>
      <p:sp>
        <p:nvSpPr>
          <p:cNvPr id="18" name="Picture Placeholder 10"/>
          <p:cNvSpPr>
            <a:spLocks noGrp="1"/>
          </p:cNvSpPr>
          <p:nvPr>
            <p:ph type="pic" sz="quarter" idx="20"/>
          </p:nvPr>
        </p:nvSpPr>
        <p:spPr>
          <a:xfrm>
            <a:off x="8039387" y="1243754"/>
            <a:ext cx="3190087" cy="1512986"/>
          </a:xfrm>
          <a:solidFill>
            <a:schemeClr val="accent2">
              <a:alpha val="29804"/>
            </a:schemeClr>
          </a:solidFill>
        </p:spPr>
        <p:txBody>
          <a:bodyPr anchor="ctr">
            <a:normAutofit/>
          </a:bodyPr>
          <a:lstStyle>
            <a:lvl1pPr marL="0" indent="0">
              <a:buNone/>
              <a:defRPr sz="1350">
                <a:sym typeface="Wingdings"/>
              </a:defRPr>
            </a:lvl1pPr>
          </a:lstStyle>
          <a:p>
            <a:endParaRPr lang="en-US" dirty="0"/>
          </a:p>
        </p:txBody>
      </p:sp>
    </p:spTree>
    <p:extLst>
      <p:ext uri="{BB962C8B-B14F-4D97-AF65-F5344CB8AC3E}">
        <p14:creationId xmlns:p14="http://schemas.microsoft.com/office/powerpoint/2010/main" val="15808144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with headi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2527" y="365125"/>
            <a:ext cx="10266948" cy="673029"/>
          </a:xfrm>
        </p:spPr>
        <p:txBody>
          <a:bodyPr/>
          <a:lstStyle/>
          <a:p>
            <a:r>
              <a:rPr lang="en-US" dirty="0"/>
              <a:t>Slide title</a:t>
            </a:r>
          </a:p>
        </p:txBody>
      </p:sp>
      <p:sp>
        <p:nvSpPr>
          <p:cNvPr id="3" name="Date Placeholder 2"/>
          <p:cNvSpPr>
            <a:spLocks noGrp="1"/>
          </p:cNvSpPr>
          <p:nvPr>
            <p:ph type="dt" sz="half" idx="10"/>
          </p:nvPr>
        </p:nvSpPr>
        <p:spPr/>
        <p:txBody>
          <a:bodyPr/>
          <a:lstStyle/>
          <a:p>
            <a:r>
              <a:rPr lang="en-US"/>
              <a:t>8/9/17</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D3A08C5-CC68-3947-88A8-A9E34C1A68A7}" type="slidenum">
              <a:rPr lang="en-US" smtClean="0"/>
              <a:pPr/>
              <a:t>‹#›</a:t>
            </a:fld>
            <a:endParaRPr lang="en-US" dirty="0"/>
          </a:p>
        </p:txBody>
      </p:sp>
      <p:cxnSp>
        <p:nvCxnSpPr>
          <p:cNvPr id="6" name="Straight Connector 5"/>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with heading, short underlin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a:t>8/9/17</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3A08C5-CC68-3947-88A8-A9E34C1A68A7}" type="slidenum">
              <a:rPr lang="en-US" smtClean="0"/>
              <a:pPr/>
              <a:t>‹#›</a:t>
            </a:fld>
            <a:endParaRPr lang="en-US" dirty="0"/>
          </a:p>
        </p:txBody>
      </p:sp>
      <p:sp>
        <p:nvSpPr>
          <p:cNvPr id="8" name="Title 1"/>
          <p:cNvSpPr>
            <a:spLocks noGrp="1"/>
          </p:cNvSpPr>
          <p:nvPr>
            <p:ph type="title" hasCustomPrompt="1"/>
          </p:nvPr>
        </p:nvSpPr>
        <p:spPr>
          <a:xfrm>
            <a:off x="962527" y="365125"/>
            <a:ext cx="10266948" cy="673029"/>
          </a:xfrm>
        </p:spPr>
        <p:txBody>
          <a:bodyPr/>
          <a:lstStyle/>
          <a:p>
            <a:r>
              <a:rPr lang="en-US" dirty="0"/>
              <a:t>Slide title</a:t>
            </a:r>
          </a:p>
        </p:txBody>
      </p:sp>
      <p:cxnSp>
        <p:nvCxnSpPr>
          <p:cNvPr id="9" name="Straight Connector 8"/>
          <p:cNvCxnSpPr/>
          <p:nvPr userDrawn="1"/>
        </p:nvCxnSpPr>
        <p:spPr>
          <a:xfrm>
            <a:off x="962527" y="1038154"/>
            <a:ext cx="604329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8/9/17</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D3A08C5-CC68-3947-88A8-A9E34C1A68A7}" type="slidenum">
              <a:rPr lang="en-US" smtClean="0"/>
              <a:pPr/>
              <a:t>‹#›</a:t>
            </a:fld>
            <a:endParaRPr lang="en-US"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Images with Captio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64107" y="5244885"/>
            <a:ext cx="4919524" cy="868233"/>
          </a:xfrm>
        </p:spPr>
        <p:txBody>
          <a:bodyPr anchor="t"/>
          <a:lstStyle>
            <a:lvl1pPr marL="0" indent="0">
              <a:buNone/>
              <a:defRPr sz="1800" b="0"/>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dirty="0"/>
              <a:t>Image caption</a:t>
            </a:r>
          </a:p>
        </p:txBody>
      </p:sp>
      <p:sp>
        <p:nvSpPr>
          <p:cNvPr id="5" name="Text Placeholder 4"/>
          <p:cNvSpPr>
            <a:spLocks noGrp="1"/>
          </p:cNvSpPr>
          <p:nvPr>
            <p:ph type="body" sz="quarter" idx="3" hasCustomPrompt="1"/>
          </p:nvPr>
        </p:nvSpPr>
        <p:spPr>
          <a:xfrm>
            <a:off x="6296676" y="5244885"/>
            <a:ext cx="4943752" cy="868233"/>
          </a:xfrm>
        </p:spPr>
        <p:txBody>
          <a:bodyPr anchor="t"/>
          <a:lstStyle>
            <a:lvl1pPr marL="0" indent="0">
              <a:buNone/>
              <a:defRPr sz="1800" b="0"/>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dirty="0"/>
              <a:t>Image caption</a:t>
            </a:r>
          </a:p>
        </p:txBody>
      </p:sp>
      <p:sp>
        <p:nvSpPr>
          <p:cNvPr id="15" name="Picture Placeholder 14"/>
          <p:cNvSpPr>
            <a:spLocks noGrp="1"/>
          </p:cNvSpPr>
          <p:nvPr>
            <p:ph type="pic" sz="quarter" idx="13"/>
          </p:nvPr>
        </p:nvSpPr>
        <p:spPr>
          <a:xfrm>
            <a:off x="962527" y="1148158"/>
            <a:ext cx="4921040" cy="3960107"/>
          </a:xfrm>
          <a:solidFill>
            <a:schemeClr val="accent2">
              <a:alpha val="29804"/>
            </a:schemeClr>
          </a:solidFill>
        </p:spPr>
        <p:txBody>
          <a:bodyPr anchor="ctr">
            <a:normAutofit/>
          </a:bodyPr>
          <a:lstStyle>
            <a:lvl1pPr marL="0" indent="0">
              <a:buNone/>
              <a:defRPr sz="2500">
                <a:sym typeface="Wingdings"/>
              </a:defRPr>
            </a:lvl1pPr>
          </a:lstStyle>
          <a:p>
            <a:endParaRPr lang="en-US" dirty="0"/>
          </a:p>
        </p:txBody>
      </p:sp>
      <p:sp>
        <p:nvSpPr>
          <p:cNvPr id="16" name="Picture Placeholder 14"/>
          <p:cNvSpPr>
            <a:spLocks noGrp="1"/>
          </p:cNvSpPr>
          <p:nvPr>
            <p:ph type="pic" sz="quarter" idx="14"/>
          </p:nvPr>
        </p:nvSpPr>
        <p:spPr>
          <a:xfrm>
            <a:off x="6308435" y="1148158"/>
            <a:ext cx="4921040" cy="3960107"/>
          </a:xfrm>
          <a:solidFill>
            <a:schemeClr val="accent2">
              <a:alpha val="29804"/>
            </a:schemeClr>
          </a:solidFill>
        </p:spPr>
        <p:txBody>
          <a:bodyPr anchor="ctr">
            <a:normAutofit/>
          </a:bodyPr>
          <a:lstStyle>
            <a:lvl1pPr marL="0" indent="0">
              <a:buNone/>
              <a:defRPr sz="2500">
                <a:sym typeface="Wingdings"/>
              </a:defRPr>
            </a:lvl1pPr>
          </a:lstStyle>
          <a:p>
            <a:endParaRPr lang="en-US" dirty="0"/>
          </a:p>
        </p:txBody>
      </p:sp>
      <p:sp>
        <p:nvSpPr>
          <p:cNvPr id="17" name="Title 16"/>
          <p:cNvSpPr>
            <a:spLocks noGrp="1"/>
          </p:cNvSpPr>
          <p:nvPr>
            <p:ph type="title" hasCustomPrompt="1"/>
          </p:nvPr>
        </p:nvSpPr>
        <p:spPr/>
        <p:txBody>
          <a:bodyPr/>
          <a:lstStyle/>
          <a:p>
            <a:r>
              <a:rPr lang="en-US" dirty="0"/>
              <a:t>Slide title</a:t>
            </a:r>
          </a:p>
        </p:txBody>
      </p:sp>
      <p:cxnSp>
        <p:nvCxnSpPr>
          <p:cNvPr id="18" name="Straight Connector 17"/>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Date Placeholder 18"/>
          <p:cNvSpPr>
            <a:spLocks noGrp="1"/>
          </p:cNvSpPr>
          <p:nvPr>
            <p:ph type="dt" sz="half" idx="15"/>
          </p:nvPr>
        </p:nvSpPr>
        <p:spPr/>
        <p:txBody>
          <a:bodyPr/>
          <a:lstStyle/>
          <a:p>
            <a:r>
              <a:rPr lang="en-US"/>
              <a:t>8/9/17</a:t>
            </a:r>
            <a:endParaRPr lang="en-US" dirty="0"/>
          </a:p>
        </p:txBody>
      </p:sp>
      <p:sp>
        <p:nvSpPr>
          <p:cNvPr id="20" name="Footer Placeholder 19"/>
          <p:cNvSpPr>
            <a:spLocks noGrp="1"/>
          </p:cNvSpPr>
          <p:nvPr>
            <p:ph type="ftr" sz="quarter" idx="16"/>
          </p:nvPr>
        </p:nvSpPr>
        <p:spPr/>
        <p:txBody>
          <a:bodyPr/>
          <a:lstStyle/>
          <a:p>
            <a:endParaRPr lang="en-US" dirty="0"/>
          </a:p>
        </p:txBody>
      </p:sp>
      <p:sp>
        <p:nvSpPr>
          <p:cNvPr id="21" name="Slide Number Placeholder 20"/>
          <p:cNvSpPr>
            <a:spLocks noGrp="1"/>
          </p:cNvSpPr>
          <p:nvPr>
            <p:ph type="sldNum" sz="quarter" idx="17"/>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5295809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ngle Image with Capti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64097" y="5513902"/>
            <a:ext cx="10265395" cy="606090"/>
          </a:xfrm>
        </p:spPr>
        <p:txBody>
          <a:bodyPr anchor="t"/>
          <a:lstStyle>
            <a:lvl1pPr marL="0" indent="0">
              <a:buNone/>
              <a:defRPr sz="1800" b="0"/>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dirty="0"/>
              <a:t>Image caption</a:t>
            </a:r>
          </a:p>
        </p:txBody>
      </p:sp>
      <p:sp>
        <p:nvSpPr>
          <p:cNvPr id="15" name="Picture Placeholder 14"/>
          <p:cNvSpPr>
            <a:spLocks noGrp="1"/>
          </p:cNvSpPr>
          <p:nvPr>
            <p:ph type="pic" sz="quarter" idx="13" hasCustomPrompt="1"/>
          </p:nvPr>
        </p:nvSpPr>
        <p:spPr>
          <a:xfrm>
            <a:off x="962527" y="1182534"/>
            <a:ext cx="10266947" cy="4228239"/>
          </a:xfrm>
          <a:solidFill>
            <a:schemeClr val="accent2">
              <a:alpha val="29804"/>
            </a:schemeClr>
          </a:solidFill>
        </p:spPr>
        <p:txBody>
          <a:bodyPr anchor="ctr">
            <a:normAutofit/>
          </a:bodyPr>
          <a:lstStyle>
            <a:lvl1pPr marL="0" indent="0">
              <a:buNone/>
              <a:defRPr sz="2400" baseline="0">
                <a:sym typeface="Wingdings"/>
              </a:defRPr>
            </a:lvl1pPr>
          </a:lstStyle>
          <a:p>
            <a:r>
              <a:rPr lang="en-US" dirty="0"/>
              <a:t>To insert image here, click icon </a:t>
            </a:r>
          </a:p>
        </p:txBody>
      </p:sp>
      <p:sp>
        <p:nvSpPr>
          <p:cNvPr id="4" name="Title 3"/>
          <p:cNvSpPr>
            <a:spLocks noGrp="1"/>
          </p:cNvSpPr>
          <p:nvPr>
            <p:ph type="title" hasCustomPrompt="1"/>
          </p:nvPr>
        </p:nvSpPr>
        <p:spPr/>
        <p:txBody>
          <a:bodyPr/>
          <a:lstStyle/>
          <a:p>
            <a:r>
              <a:rPr lang="en-US" dirty="0"/>
              <a:t>Slide title</a:t>
            </a:r>
          </a:p>
        </p:txBody>
      </p:sp>
      <p:cxnSp>
        <p:nvCxnSpPr>
          <p:cNvPr id="12" name="Straight Connector 11"/>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Date Placeholder 5"/>
          <p:cNvSpPr>
            <a:spLocks noGrp="1"/>
          </p:cNvSpPr>
          <p:nvPr>
            <p:ph type="dt" sz="half" idx="14"/>
          </p:nvPr>
        </p:nvSpPr>
        <p:spPr/>
        <p:txBody>
          <a:bodyPr/>
          <a:lstStyle/>
          <a:p>
            <a:r>
              <a:rPr lang="en-US"/>
              <a:t>8/9/17</a:t>
            </a:r>
            <a:endParaRPr lang="en-US" dirty="0"/>
          </a:p>
        </p:txBody>
      </p:sp>
      <p:sp>
        <p:nvSpPr>
          <p:cNvPr id="7" name="Footer Placeholder 6"/>
          <p:cNvSpPr>
            <a:spLocks noGrp="1"/>
          </p:cNvSpPr>
          <p:nvPr>
            <p:ph type="ftr" sz="quarter" idx="15"/>
          </p:nvPr>
        </p:nvSpPr>
        <p:spPr/>
        <p:txBody>
          <a:bodyPr/>
          <a:lstStyle/>
          <a:p>
            <a:endParaRPr lang="en-US" dirty="0"/>
          </a:p>
        </p:txBody>
      </p:sp>
      <p:sp>
        <p:nvSpPr>
          <p:cNvPr id="11" name="Slide Number Placeholder 10"/>
          <p:cNvSpPr>
            <a:spLocks noGrp="1"/>
          </p:cNvSpPr>
          <p:nvPr>
            <p:ph type="sldNum" sz="quarter" idx="16"/>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2080334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5" name="Table Placeholder 4"/>
          <p:cNvSpPr>
            <a:spLocks noGrp="1"/>
          </p:cNvSpPr>
          <p:nvPr>
            <p:ph type="tbl" sz="quarter" idx="13" hasCustomPrompt="1"/>
          </p:nvPr>
        </p:nvSpPr>
        <p:spPr>
          <a:xfrm>
            <a:off x="962528" y="1155031"/>
            <a:ext cx="10254245" cy="4950135"/>
          </a:xfrm>
        </p:spPr>
        <p:txBody>
          <a:bodyPr anchor="ctr"/>
          <a:lstStyle>
            <a:lvl1pPr marL="0" indent="0">
              <a:buNone/>
              <a:defRPr baseline="0">
                <a:sym typeface="Wingdings"/>
              </a:defRPr>
            </a:lvl1pPr>
          </a:lstStyle>
          <a:p>
            <a:r>
              <a:rPr lang="en-US" dirty="0"/>
              <a:t>Click icon to create table </a:t>
            </a:r>
          </a:p>
        </p:txBody>
      </p:sp>
      <p:sp>
        <p:nvSpPr>
          <p:cNvPr id="7" name="Title 6"/>
          <p:cNvSpPr>
            <a:spLocks noGrp="1"/>
          </p:cNvSpPr>
          <p:nvPr>
            <p:ph type="title" hasCustomPrompt="1"/>
          </p:nvPr>
        </p:nvSpPr>
        <p:spPr/>
        <p:txBody>
          <a:bodyPr/>
          <a:lstStyle/>
          <a:p>
            <a:r>
              <a:rPr lang="en-US" dirty="0"/>
              <a:t>Slide title</a:t>
            </a:r>
          </a:p>
        </p:txBody>
      </p:sp>
      <p:cxnSp>
        <p:nvCxnSpPr>
          <p:cNvPr id="14" name="Straight Connector 13"/>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Date Placeholder 10"/>
          <p:cNvSpPr>
            <a:spLocks noGrp="1"/>
          </p:cNvSpPr>
          <p:nvPr>
            <p:ph type="dt" sz="half" idx="14"/>
          </p:nvPr>
        </p:nvSpPr>
        <p:spPr/>
        <p:txBody>
          <a:bodyPr/>
          <a:lstStyle/>
          <a:p>
            <a:r>
              <a:rPr lang="en-US"/>
              <a:t>8/9/17</a:t>
            </a:r>
            <a:endParaRPr lang="en-US" dirty="0"/>
          </a:p>
        </p:txBody>
      </p:sp>
      <p:sp>
        <p:nvSpPr>
          <p:cNvPr id="12" name="Footer Placeholder 11"/>
          <p:cNvSpPr>
            <a:spLocks noGrp="1"/>
          </p:cNvSpPr>
          <p:nvPr>
            <p:ph type="ftr" sz="quarter" idx="15"/>
          </p:nvPr>
        </p:nvSpPr>
        <p:spPr/>
        <p:txBody>
          <a:bodyPr/>
          <a:lstStyle/>
          <a:p>
            <a:endParaRPr lang="en-US" dirty="0"/>
          </a:p>
        </p:txBody>
      </p:sp>
      <p:sp>
        <p:nvSpPr>
          <p:cNvPr id="16" name="Slide Number Placeholder 15"/>
          <p:cNvSpPr>
            <a:spLocks noGrp="1"/>
          </p:cNvSpPr>
          <p:nvPr>
            <p:ph type="sldNum" sz="quarter" idx="16"/>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11491929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with Text Below">
    <p:spTree>
      <p:nvGrpSpPr>
        <p:cNvPr id="1" name=""/>
        <p:cNvGrpSpPr/>
        <p:nvPr/>
      </p:nvGrpSpPr>
      <p:grpSpPr>
        <a:xfrm>
          <a:off x="0" y="0"/>
          <a:ext cx="0" cy="0"/>
          <a:chOff x="0" y="0"/>
          <a:chExt cx="0" cy="0"/>
        </a:xfrm>
      </p:grpSpPr>
      <p:sp>
        <p:nvSpPr>
          <p:cNvPr id="5" name="Table Placeholder 4"/>
          <p:cNvSpPr>
            <a:spLocks noGrp="1"/>
          </p:cNvSpPr>
          <p:nvPr>
            <p:ph type="tbl" sz="quarter" idx="13"/>
          </p:nvPr>
        </p:nvSpPr>
        <p:spPr>
          <a:xfrm>
            <a:off x="962527" y="1182531"/>
            <a:ext cx="10266947" cy="3650725"/>
          </a:xfrm>
        </p:spPr>
        <p:txBody>
          <a:bodyPr anchor="ctr"/>
          <a:lstStyle>
            <a:lvl1pPr marL="0" marR="0" indent="0" algn="l" defTabSz="914400" rtl="0" eaLnBrk="1" fontAlgn="auto" latinLnBrk="0" hangingPunct="1">
              <a:lnSpc>
                <a:spcPct val="90000"/>
              </a:lnSpc>
              <a:spcBef>
                <a:spcPts val="1000"/>
              </a:spcBef>
              <a:spcAft>
                <a:spcPts val="0"/>
              </a:spcAft>
              <a:buClrTx/>
              <a:buSzTx/>
              <a:buFont typeface="Arial"/>
              <a:buNone/>
              <a:tabLst/>
              <a:defRPr baseline="0">
                <a:sym typeface="Wingdings"/>
              </a:defRPr>
            </a:lvl1pPr>
          </a:lstStyle>
          <a:p>
            <a:endParaRPr lang="en-US" dirty="0"/>
          </a:p>
          <a:p>
            <a:r>
              <a:rPr lang="en-US" dirty="0"/>
              <a:t>Click icon to create table  </a:t>
            </a:r>
          </a:p>
          <a:p>
            <a:endParaRPr lang="en-US" dirty="0"/>
          </a:p>
        </p:txBody>
      </p:sp>
      <p:sp>
        <p:nvSpPr>
          <p:cNvPr id="4" name="Text Placeholder 3"/>
          <p:cNvSpPr>
            <a:spLocks noGrp="1"/>
          </p:cNvSpPr>
          <p:nvPr>
            <p:ph type="body" sz="quarter" idx="14" hasCustomPrompt="1"/>
          </p:nvPr>
        </p:nvSpPr>
        <p:spPr>
          <a:xfrm>
            <a:off x="962528" y="5012013"/>
            <a:ext cx="10254245" cy="1100221"/>
          </a:xfrm>
        </p:spPr>
        <p:txBody>
          <a:bodyPr/>
          <a:lstStyle>
            <a:lvl1pPr marL="0" indent="0">
              <a:buNone/>
              <a:defRPr/>
            </a:lvl1pPr>
          </a:lstStyle>
          <a:p>
            <a:pPr lvl="0"/>
            <a:r>
              <a:rPr lang="en-US" dirty="0"/>
              <a:t>Text</a:t>
            </a:r>
          </a:p>
        </p:txBody>
      </p:sp>
      <p:sp>
        <p:nvSpPr>
          <p:cNvPr id="6" name="Title 5"/>
          <p:cNvSpPr>
            <a:spLocks noGrp="1"/>
          </p:cNvSpPr>
          <p:nvPr>
            <p:ph type="title" hasCustomPrompt="1"/>
          </p:nvPr>
        </p:nvSpPr>
        <p:spPr/>
        <p:txBody>
          <a:bodyPr/>
          <a:lstStyle/>
          <a:p>
            <a:r>
              <a:rPr lang="en-US" dirty="0"/>
              <a:t>Slide title</a:t>
            </a:r>
          </a:p>
        </p:txBody>
      </p:sp>
      <p:cxnSp>
        <p:nvCxnSpPr>
          <p:cNvPr id="11" name="Straight Connector 10"/>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5"/>
          </p:nvPr>
        </p:nvSpPr>
        <p:spPr/>
        <p:txBody>
          <a:bodyPr/>
          <a:lstStyle/>
          <a:p>
            <a:r>
              <a:rPr lang="en-US"/>
              <a:t>8/9/17</a:t>
            </a:r>
            <a:endParaRPr lang="en-US" dirty="0"/>
          </a:p>
        </p:txBody>
      </p:sp>
      <p:sp>
        <p:nvSpPr>
          <p:cNvPr id="12" name="Footer Placeholder 11"/>
          <p:cNvSpPr>
            <a:spLocks noGrp="1"/>
          </p:cNvSpPr>
          <p:nvPr>
            <p:ph type="ftr" sz="quarter" idx="16"/>
          </p:nvPr>
        </p:nvSpPr>
        <p:spPr/>
        <p:txBody>
          <a:bodyPr/>
          <a:lstStyle/>
          <a:p>
            <a:endParaRPr lang="en-US" dirty="0"/>
          </a:p>
        </p:txBody>
      </p:sp>
      <p:sp>
        <p:nvSpPr>
          <p:cNvPr id="14" name="Slide Number Placeholder 13"/>
          <p:cNvSpPr>
            <a:spLocks noGrp="1"/>
          </p:cNvSpPr>
          <p:nvPr>
            <p:ph type="sldNum" sz="quarter" idx="17"/>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102820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17" name="Picture Placeholder 2"/>
          <p:cNvSpPr>
            <a:spLocks noGrp="1"/>
          </p:cNvSpPr>
          <p:nvPr>
            <p:ph type="pic" idx="14"/>
          </p:nvPr>
        </p:nvSpPr>
        <p:spPr>
          <a:xfrm>
            <a:off x="962527" y="1230658"/>
            <a:ext cx="3190088" cy="4895133"/>
          </a:xfrm>
          <a:solidFill>
            <a:schemeClr val="accent2">
              <a:alpha val="29804"/>
            </a:schemeClr>
          </a:solidFill>
        </p:spPr>
        <p:txBody>
          <a:bodyPr anchor="ctr">
            <a:normAutofit/>
          </a:bodyPr>
          <a:lstStyle>
            <a:lvl1pPr marL="0" indent="0">
              <a:buNone/>
              <a:defRPr sz="1400" spc="0" baseline="0">
                <a:sym typeface="Wingdings"/>
              </a:defRPr>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en-US" dirty="0"/>
          </a:p>
        </p:txBody>
      </p:sp>
      <p:sp>
        <p:nvSpPr>
          <p:cNvPr id="20" name="Picture Placeholder 2"/>
          <p:cNvSpPr>
            <a:spLocks noGrp="1"/>
          </p:cNvSpPr>
          <p:nvPr>
            <p:ph type="pic" idx="15"/>
          </p:nvPr>
        </p:nvSpPr>
        <p:spPr>
          <a:xfrm>
            <a:off x="4500956" y="1230658"/>
            <a:ext cx="3190088" cy="4895133"/>
          </a:xfrm>
          <a:solidFill>
            <a:schemeClr val="accent2">
              <a:alpha val="29804"/>
            </a:schemeClr>
          </a:solidFill>
        </p:spPr>
        <p:txBody>
          <a:bodyPr anchor="ctr">
            <a:normAutofit/>
          </a:bodyPr>
          <a:lstStyle>
            <a:lvl1pPr marL="0" indent="0">
              <a:buNone/>
              <a:defRPr sz="1400">
                <a:sym typeface="Wingdings"/>
              </a:defRPr>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en-US" dirty="0"/>
          </a:p>
        </p:txBody>
      </p:sp>
      <p:sp>
        <p:nvSpPr>
          <p:cNvPr id="21" name="Picture Placeholder 2"/>
          <p:cNvSpPr>
            <a:spLocks noGrp="1"/>
          </p:cNvSpPr>
          <p:nvPr>
            <p:ph type="pic" idx="16"/>
          </p:nvPr>
        </p:nvSpPr>
        <p:spPr>
          <a:xfrm>
            <a:off x="8039385" y="1230650"/>
            <a:ext cx="3190088" cy="4895133"/>
          </a:xfrm>
          <a:solidFill>
            <a:schemeClr val="accent2">
              <a:alpha val="29804"/>
            </a:schemeClr>
          </a:solidFill>
        </p:spPr>
        <p:txBody>
          <a:bodyPr anchor="ctr">
            <a:normAutofit/>
          </a:bodyPr>
          <a:lstStyle>
            <a:lvl1pPr marL="0" indent="0">
              <a:buNone/>
              <a:defRPr sz="1400">
                <a:sym typeface="Wingdings"/>
              </a:defRPr>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en-US" dirty="0"/>
          </a:p>
        </p:txBody>
      </p:sp>
      <p:sp>
        <p:nvSpPr>
          <p:cNvPr id="10" name="Title 9"/>
          <p:cNvSpPr>
            <a:spLocks noGrp="1"/>
          </p:cNvSpPr>
          <p:nvPr>
            <p:ph type="title" hasCustomPrompt="1"/>
          </p:nvPr>
        </p:nvSpPr>
        <p:spPr/>
        <p:txBody>
          <a:bodyPr/>
          <a:lstStyle/>
          <a:p>
            <a:r>
              <a:rPr lang="en-US" dirty="0"/>
              <a:t>Slide title</a:t>
            </a:r>
          </a:p>
        </p:txBody>
      </p:sp>
      <p:cxnSp>
        <p:nvCxnSpPr>
          <p:cNvPr id="18" name="Straight Connector 17"/>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Date Placeholder 11"/>
          <p:cNvSpPr>
            <a:spLocks noGrp="1"/>
          </p:cNvSpPr>
          <p:nvPr>
            <p:ph type="dt" sz="half" idx="17"/>
          </p:nvPr>
        </p:nvSpPr>
        <p:spPr/>
        <p:txBody>
          <a:bodyPr/>
          <a:lstStyle/>
          <a:p>
            <a:r>
              <a:rPr lang="en-US"/>
              <a:t>8/9/17</a:t>
            </a:r>
            <a:endParaRPr lang="en-US" dirty="0"/>
          </a:p>
        </p:txBody>
      </p:sp>
      <p:sp>
        <p:nvSpPr>
          <p:cNvPr id="13" name="Footer Placeholder 12"/>
          <p:cNvSpPr>
            <a:spLocks noGrp="1"/>
          </p:cNvSpPr>
          <p:nvPr>
            <p:ph type="ftr" sz="quarter" idx="18"/>
          </p:nvPr>
        </p:nvSpPr>
        <p:spPr/>
        <p:txBody>
          <a:bodyPr/>
          <a:lstStyle/>
          <a:p>
            <a:endParaRPr lang="en-US" dirty="0"/>
          </a:p>
        </p:txBody>
      </p:sp>
      <p:sp>
        <p:nvSpPr>
          <p:cNvPr id="14" name="Slide Number Placeholder 13"/>
          <p:cNvSpPr>
            <a:spLocks noGrp="1"/>
          </p:cNvSpPr>
          <p:nvPr>
            <p:ph type="sldNum" sz="quarter" idx="19"/>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19953293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column-1 text, 2 image">
    <p:spTree>
      <p:nvGrpSpPr>
        <p:cNvPr id="1" name=""/>
        <p:cNvGrpSpPr/>
        <p:nvPr/>
      </p:nvGrpSpPr>
      <p:grpSpPr>
        <a:xfrm>
          <a:off x="0" y="0"/>
          <a:ext cx="0" cy="0"/>
          <a:chOff x="0" y="0"/>
          <a:chExt cx="0" cy="0"/>
        </a:xfrm>
      </p:grpSpPr>
      <p:sp>
        <p:nvSpPr>
          <p:cNvPr id="20" name="Picture Placeholder 2"/>
          <p:cNvSpPr>
            <a:spLocks noGrp="1"/>
          </p:cNvSpPr>
          <p:nvPr>
            <p:ph type="pic" idx="15"/>
          </p:nvPr>
        </p:nvSpPr>
        <p:spPr>
          <a:xfrm>
            <a:off x="4414095" y="1230658"/>
            <a:ext cx="3276949" cy="4881383"/>
          </a:xfrm>
          <a:solidFill>
            <a:schemeClr val="accent2">
              <a:alpha val="29804"/>
            </a:schemeClr>
          </a:solidFill>
        </p:spPr>
        <p:txBody>
          <a:bodyPr anchor="ctr">
            <a:normAutofit/>
          </a:bodyPr>
          <a:lstStyle>
            <a:lvl1pPr marL="0" indent="0">
              <a:buNone/>
              <a:defRPr sz="1400">
                <a:sym typeface="Wingdings"/>
              </a:defRPr>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en-US" dirty="0"/>
          </a:p>
        </p:txBody>
      </p:sp>
      <p:sp>
        <p:nvSpPr>
          <p:cNvPr id="21" name="Picture Placeholder 2"/>
          <p:cNvSpPr>
            <a:spLocks noGrp="1"/>
          </p:cNvSpPr>
          <p:nvPr>
            <p:ph type="pic" idx="16"/>
          </p:nvPr>
        </p:nvSpPr>
        <p:spPr>
          <a:xfrm>
            <a:off x="7952524" y="1230650"/>
            <a:ext cx="3276949" cy="4881383"/>
          </a:xfrm>
          <a:solidFill>
            <a:schemeClr val="accent2">
              <a:alpha val="29804"/>
            </a:schemeClr>
          </a:solidFill>
        </p:spPr>
        <p:txBody>
          <a:bodyPr anchor="ctr">
            <a:normAutofit/>
          </a:bodyPr>
          <a:lstStyle>
            <a:lvl1pPr marL="0" indent="0">
              <a:buNone/>
              <a:defRPr sz="1400">
                <a:sym typeface="Wingdings"/>
              </a:defRPr>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en-US" dirty="0"/>
          </a:p>
        </p:txBody>
      </p:sp>
      <p:sp>
        <p:nvSpPr>
          <p:cNvPr id="10" name="Title 9"/>
          <p:cNvSpPr>
            <a:spLocks noGrp="1"/>
          </p:cNvSpPr>
          <p:nvPr>
            <p:ph type="title" hasCustomPrompt="1"/>
          </p:nvPr>
        </p:nvSpPr>
        <p:spPr/>
        <p:txBody>
          <a:bodyPr/>
          <a:lstStyle/>
          <a:p>
            <a:r>
              <a:rPr lang="en-US" dirty="0"/>
              <a:t>Slide title</a:t>
            </a:r>
          </a:p>
        </p:txBody>
      </p:sp>
      <p:cxnSp>
        <p:nvCxnSpPr>
          <p:cNvPr id="18" name="Straight Connector 17"/>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Date Placeholder 11"/>
          <p:cNvSpPr>
            <a:spLocks noGrp="1"/>
          </p:cNvSpPr>
          <p:nvPr>
            <p:ph type="dt" sz="half" idx="17"/>
          </p:nvPr>
        </p:nvSpPr>
        <p:spPr/>
        <p:txBody>
          <a:bodyPr/>
          <a:lstStyle/>
          <a:p>
            <a:r>
              <a:rPr lang="en-US"/>
              <a:t>8/9/17</a:t>
            </a:r>
            <a:endParaRPr lang="en-US" dirty="0"/>
          </a:p>
        </p:txBody>
      </p:sp>
      <p:sp>
        <p:nvSpPr>
          <p:cNvPr id="13" name="Footer Placeholder 12"/>
          <p:cNvSpPr>
            <a:spLocks noGrp="1"/>
          </p:cNvSpPr>
          <p:nvPr>
            <p:ph type="ftr" sz="quarter" idx="18"/>
          </p:nvPr>
        </p:nvSpPr>
        <p:spPr/>
        <p:txBody>
          <a:bodyPr/>
          <a:lstStyle/>
          <a:p>
            <a:endParaRPr lang="en-US" dirty="0"/>
          </a:p>
        </p:txBody>
      </p:sp>
      <p:sp>
        <p:nvSpPr>
          <p:cNvPr id="14" name="Slide Number Placeholder 13"/>
          <p:cNvSpPr>
            <a:spLocks noGrp="1"/>
          </p:cNvSpPr>
          <p:nvPr>
            <p:ph type="sldNum" sz="quarter" idx="19"/>
          </p:nvPr>
        </p:nvSpPr>
        <p:spPr/>
        <p:txBody>
          <a:bodyPr/>
          <a:lstStyle/>
          <a:p>
            <a:fld id="{BD3A08C5-CC68-3947-88A8-A9E34C1A68A7}" type="slidenum">
              <a:rPr lang="en-US" smtClean="0"/>
              <a:pPr/>
              <a:t>‹#›</a:t>
            </a:fld>
            <a:endParaRPr lang="en-US" dirty="0"/>
          </a:p>
        </p:txBody>
      </p:sp>
      <p:sp>
        <p:nvSpPr>
          <p:cNvPr id="3" name="Text Placeholder 2"/>
          <p:cNvSpPr>
            <a:spLocks noGrp="1"/>
          </p:cNvSpPr>
          <p:nvPr>
            <p:ph type="body" sz="quarter" idx="20" hasCustomPrompt="1"/>
          </p:nvPr>
        </p:nvSpPr>
        <p:spPr>
          <a:xfrm>
            <a:off x="962528" y="1230651"/>
            <a:ext cx="3135340" cy="4881864"/>
          </a:xfrm>
        </p:spPr>
        <p:txBody>
          <a:bodyPr>
            <a:normAutofit/>
          </a:bodyPr>
          <a:lstStyle>
            <a:lvl1pPr marL="0" indent="0">
              <a:buNone/>
              <a:defRPr sz="2000"/>
            </a:lvl1pPr>
          </a:lstStyle>
          <a:p>
            <a:pPr lvl="0"/>
            <a:r>
              <a:rPr lang="en-US" dirty="0"/>
              <a:t>Text</a:t>
            </a:r>
          </a:p>
        </p:txBody>
      </p:sp>
    </p:spTree>
    <p:extLst>
      <p:ext uri="{BB962C8B-B14F-4D97-AF65-F5344CB8AC3E}">
        <p14:creationId xmlns:p14="http://schemas.microsoft.com/office/powerpoint/2010/main" val="1722000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Outline">
    <p:spTree>
      <p:nvGrpSpPr>
        <p:cNvPr id="1" name=""/>
        <p:cNvGrpSpPr/>
        <p:nvPr/>
      </p:nvGrpSpPr>
      <p:grpSpPr>
        <a:xfrm>
          <a:off x="0" y="0"/>
          <a:ext cx="0" cy="0"/>
          <a:chOff x="0" y="0"/>
          <a:chExt cx="0" cy="0"/>
        </a:xfrm>
      </p:grpSpPr>
      <p:sp>
        <p:nvSpPr>
          <p:cNvPr id="8" name="Content Placeholder 7"/>
          <p:cNvSpPr>
            <a:spLocks noGrp="1"/>
          </p:cNvSpPr>
          <p:nvPr>
            <p:ph sz="quarter" idx="13" hasCustomPrompt="1"/>
          </p:nvPr>
        </p:nvSpPr>
        <p:spPr>
          <a:xfrm>
            <a:off x="962527" y="1120845"/>
            <a:ext cx="10266947" cy="5018697"/>
          </a:xfrm>
        </p:spPr>
        <p:txBody>
          <a:bodyPr/>
          <a:lstStyle>
            <a:lvl1pPr>
              <a:defRPr b="1"/>
            </a:lvl1pPr>
          </a:lstStyle>
          <a:p>
            <a:pPr lvl="0"/>
            <a:r>
              <a:rPr lang="en-US" dirty="0"/>
              <a:t>First level text</a:t>
            </a:r>
          </a:p>
          <a:p>
            <a:pPr lvl="1"/>
            <a:r>
              <a:rPr lang="en-US" dirty="0"/>
              <a:t>Second level text</a:t>
            </a:r>
          </a:p>
          <a:p>
            <a:pPr lvl="2"/>
            <a:r>
              <a:rPr lang="en-US" dirty="0"/>
              <a:t>Third level text</a:t>
            </a:r>
          </a:p>
          <a:p>
            <a:pPr lvl="3"/>
            <a:r>
              <a:rPr lang="en-US" dirty="0"/>
              <a:t>Fourth level text</a:t>
            </a:r>
          </a:p>
          <a:p>
            <a:pPr lvl="4"/>
            <a:r>
              <a:rPr lang="en-US" dirty="0"/>
              <a:t>Fifth level text</a:t>
            </a:r>
          </a:p>
        </p:txBody>
      </p:sp>
      <p:cxnSp>
        <p:nvCxnSpPr>
          <p:cNvPr id="20" name="Straight Connector 19"/>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itle 9"/>
          <p:cNvSpPr>
            <a:spLocks noGrp="1"/>
          </p:cNvSpPr>
          <p:nvPr>
            <p:ph type="title" hasCustomPrompt="1"/>
          </p:nvPr>
        </p:nvSpPr>
        <p:spPr/>
        <p:txBody>
          <a:bodyPr/>
          <a:lstStyle/>
          <a:p>
            <a:r>
              <a:rPr lang="en-US" dirty="0"/>
              <a:t>Slide title</a:t>
            </a:r>
          </a:p>
        </p:txBody>
      </p:sp>
      <p:sp>
        <p:nvSpPr>
          <p:cNvPr id="12" name="Date Placeholder 11"/>
          <p:cNvSpPr>
            <a:spLocks noGrp="1"/>
          </p:cNvSpPr>
          <p:nvPr>
            <p:ph type="dt" sz="half" idx="14"/>
          </p:nvPr>
        </p:nvSpPr>
        <p:spPr/>
        <p:txBody>
          <a:bodyPr/>
          <a:lstStyle/>
          <a:p>
            <a:r>
              <a:rPr lang="en-US"/>
              <a:t>8/9/17</a:t>
            </a:r>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Slide Number Placeholder 13"/>
          <p:cNvSpPr>
            <a:spLocks noGrp="1"/>
          </p:cNvSpPr>
          <p:nvPr>
            <p:ph type="sldNum" sz="quarter" idx="16"/>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809485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Column Lis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994043" y="1127527"/>
            <a:ext cx="4885192" cy="5018888"/>
          </a:xfrm>
        </p:spPr>
        <p:txBody>
          <a:bodyPr/>
          <a:lstStyle>
            <a:lvl1pPr marL="285750" indent="-285750">
              <a:lnSpc>
                <a:spcPct val="100000"/>
              </a:lnSpc>
              <a:buFont typeface="Arial" charset="0"/>
              <a:buChar char="•"/>
              <a:defRPr baseline="0"/>
            </a:lvl1pPr>
            <a:lvl2pPr marL="342883" indent="0">
              <a:buFont typeface="Arial" charset="0"/>
              <a:buNone/>
              <a:defRPr/>
            </a:lvl2pPr>
            <a:lvl3pPr marL="685765" indent="0">
              <a:buFont typeface="Arial" charset="0"/>
              <a:buNone/>
              <a:defRPr/>
            </a:lvl3pPr>
            <a:lvl4pPr marL="1028648" indent="0">
              <a:buFont typeface="Arial" charset="0"/>
              <a:buNone/>
              <a:defRPr/>
            </a:lvl4pPr>
            <a:lvl5pPr marL="1371532" indent="0">
              <a:buFont typeface="Arial" charset="0"/>
              <a:buNone/>
              <a:defRPr/>
            </a:lvl5pPr>
          </a:lstStyle>
          <a:p>
            <a:pPr lvl="0"/>
            <a:r>
              <a:rPr lang="en-US" dirty="0"/>
              <a:t>Point 1</a:t>
            </a:r>
          </a:p>
          <a:p>
            <a:pPr lvl="0"/>
            <a:r>
              <a:rPr lang="en-US" dirty="0"/>
              <a:t>Point 2</a:t>
            </a:r>
          </a:p>
          <a:p>
            <a:pPr lvl="0"/>
            <a:r>
              <a:rPr lang="en-US" dirty="0"/>
              <a:t>Point 3</a:t>
            </a:r>
          </a:p>
        </p:txBody>
      </p:sp>
      <p:sp>
        <p:nvSpPr>
          <p:cNvPr id="10" name="Content Placeholder 2"/>
          <p:cNvSpPr>
            <a:spLocks noGrp="1"/>
          </p:cNvSpPr>
          <p:nvPr>
            <p:ph idx="13" hasCustomPrompt="1"/>
          </p:nvPr>
        </p:nvSpPr>
        <p:spPr>
          <a:xfrm>
            <a:off x="6344283" y="1127530"/>
            <a:ext cx="4885192" cy="5018887"/>
          </a:xfrm>
        </p:spPr>
        <p:txBody>
          <a:bodyPr/>
          <a:lstStyle>
            <a:lvl1pPr marL="285750" indent="-285750">
              <a:buFont typeface="Arial" charset="0"/>
              <a:buChar char="•"/>
              <a:defRPr/>
            </a:lvl1pPr>
          </a:lstStyle>
          <a:p>
            <a:pPr lvl="0"/>
            <a:r>
              <a:rPr lang="en-US" dirty="0"/>
              <a:t>Point 1</a:t>
            </a:r>
          </a:p>
          <a:p>
            <a:pPr lvl="0"/>
            <a:r>
              <a:rPr lang="en-US" dirty="0"/>
              <a:t>Point 2</a:t>
            </a:r>
          </a:p>
          <a:p>
            <a:pPr lvl="0"/>
            <a:r>
              <a:rPr lang="en-US" dirty="0"/>
              <a:t>Point 3</a:t>
            </a:r>
          </a:p>
          <a:p>
            <a:pPr lvl="0"/>
            <a:endParaRPr lang="en-US" dirty="0"/>
          </a:p>
        </p:txBody>
      </p:sp>
      <p:sp>
        <p:nvSpPr>
          <p:cNvPr id="11" name="Title 10"/>
          <p:cNvSpPr>
            <a:spLocks noGrp="1"/>
          </p:cNvSpPr>
          <p:nvPr>
            <p:ph type="title" hasCustomPrompt="1"/>
          </p:nvPr>
        </p:nvSpPr>
        <p:spPr/>
        <p:txBody>
          <a:bodyPr/>
          <a:lstStyle/>
          <a:p>
            <a:r>
              <a:rPr lang="en-US" dirty="0"/>
              <a:t>Slide title</a:t>
            </a:r>
          </a:p>
        </p:txBody>
      </p:sp>
      <p:cxnSp>
        <p:nvCxnSpPr>
          <p:cNvPr id="13" name="Straight Connector 12"/>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Date Placeholder 11"/>
          <p:cNvSpPr>
            <a:spLocks noGrp="1"/>
          </p:cNvSpPr>
          <p:nvPr>
            <p:ph type="dt" sz="half" idx="14"/>
          </p:nvPr>
        </p:nvSpPr>
        <p:spPr/>
        <p:txBody>
          <a:bodyPr/>
          <a:lstStyle/>
          <a:p>
            <a:r>
              <a:rPr lang="en-US"/>
              <a:t>8/9/17</a:t>
            </a:r>
            <a:endParaRPr lang="en-US" dirty="0"/>
          </a:p>
        </p:txBody>
      </p:sp>
      <p:sp>
        <p:nvSpPr>
          <p:cNvPr id="14" name="Footer Placeholder 13"/>
          <p:cNvSpPr>
            <a:spLocks noGrp="1"/>
          </p:cNvSpPr>
          <p:nvPr>
            <p:ph type="ftr" sz="quarter" idx="15"/>
          </p:nvPr>
        </p:nvSpPr>
        <p:spPr/>
        <p:txBody>
          <a:bodyPr/>
          <a:lstStyle/>
          <a:p>
            <a:endParaRPr lang="en-US" dirty="0"/>
          </a:p>
        </p:txBody>
      </p:sp>
      <p:sp>
        <p:nvSpPr>
          <p:cNvPr id="15" name="Slide Number Placeholder 14"/>
          <p:cNvSpPr>
            <a:spLocks noGrp="1"/>
          </p:cNvSpPr>
          <p:nvPr>
            <p:ph type="sldNum" sz="quarter" idx="16"/>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3961908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Column with Chart/Graph">
    <p:spTree>
      <p:nvGrpSpPr>
        <p:cNvPr id="1" name=""/>
        <p:cNvGrpSpPr/>
        <p:nvPr/>
      </p:nvGrpSpPr>
      <p:grpSpPr>
        <a:xfrm>
          <a:off x="0" y="0"/>
          <a:ext cx="0" cy="0"/>
          <a:chOff x="0" y="0"/>
          <a:chExt cx="0" cy="0"/>
        </a:xfrm>
      </p:grpSpPr>
      <p:sp>
        <p:nvSpPr>
          <p:cNvPr id="20" name="Content Placeholder 19"/>
          <p:cNvSpPr>
            <a:spLocks noGrp="1"/>
          </p:cNvSpPr>
          <p:nvPr>
            <p:ph sz="quarter" idx="13" hasCustomPrompt="1"/>
          </p:nvPr>
        </p:nvSpPr>
        <p:spPr>
          <a:xfrm>
            <a:off x="962527" y="1100032"/>
            <a:ext cx="4688973" cy="5060782"/>
          </a:xfrm>
        </p:spPr>
        <p:txBody>
          <a:bodyPr/>
          <a:lstStyle>
            <a:lvl1pPr marL="0" indent="0">
              <a:buNone/>
              <a:defRPr/>
            </a:lvl1pPr>
          </a:lstStyle>
          <a:p>
            <a:pPr lvl="0"/>
            <a:r>
              <a:rPr lang="en-US" dirty="0"/>
              <a:t>Text</a:t>
            </a:r>
          </a:p>
        </p:txBody>
      </p:sp>
      <p:sp>
        <p:nvSpPr>
          <p:cNvPr id="8" name="Chart Placeholder 7"/>
          <p:cNvSpPr>
            <a:spLocks noGrp="1"/>
          </p:cNvSpPr>
          <p:nvPr>
            <p:ph type="chart" sz="quarter" idx="19"/>
          </p:nvPr>
        </p:nvSpPr>
        <p:spPr>
          <a:xfrm>
            <a:off x="6040999" y="1583134"/>
            <a:ext cx="5364132" cy="4331368"/>
          </a:xfrm>
        </p:spPr>
        <p:txBody>
          <a:bodyPr anchor="ctr"/>
          <a:lstStyle>
            <a:lvl1pPr marL="0" indent="0">
              <a:buNone/>
              <a:defRPr sz="2400" baseline="0">
                <a:sym typeface="Wingdings"/>
              </a:defRPr>
            </a:lvl1pPr>
          </a:lstStyle>
          <a:p>
            <a:endParaRPr lang="en-US" dirty="0"/>
          </a:p>
        </p:txBody>
      </p:sp>
      <p:sp>
        <p:nvSpPr>
          <p:cNvPr id="17" name="Title 16"/>
          <p:cNvSpPr>
            <a:spLocks noGrp="1"/>
          </p:cNvSpPr>
          <p:nvPr>
            <p:ph type="title" hasCustomPrompt="1"/>
          </p:nvPr>
        </p:nvSpPr>
        <p:spPr>
          <a:xfrm>
            <a:off x="962527" y="365130"/>
            <a:ext cx="10442604" cy="673024"/>
          </a:xfrm>
        </p:spPr>
        <p:txBody>
          <a:bodyPr/>
          <a:lstStyle/>
          <a:p>
            <a:r>
              <a:rPr lang="en-US" dirty="0"/>
              <a:t>Slide title</a:t>
            </a:r>
          </a:p>
        </p:txBody>
      </p:sp>
      <p:cxnSp>
        <p:nvCxnSpPr>
          <p:cNvPr id="19" name="Straight Connector 18"/>
          <p:cNvCxnSpPr/>
          <p:nvPr userDrawn="1"/>
        </p:nvCxnSpPr>
        <p:spPr>
          <a:xfrm>
            <a:off x="962527" y="1038154"/>
            <a:ext cx="1044260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Date Placeholder 17"/>
          <p:cNvSpPr>
            <a:spLocks noGrp="1"/>
          </p:cNvSpPr>
          <p:nvPr>
            <p:ph type="dt" sz="half" idx="21"/>
          </p:nvPr>
        </p:nvSpPr>
        <p:spPr/>
        <p:txBody>
          <a:bodyPr/>
          <a:lstStyle/>
          <a:p>
            <a:r>
              <a:rPr lang="en-US"/>
              <a:t>8/9/17</a:t>
            </a:r>
            <a:endParaRPr lang="en-US" dirty="0"/>
          </a:p>
        </p:txBody>
      </p:sp>
      <p:sp>
        <p:nvSpPr>
          <p:cNvPr id="21" name="Footer Placeholder 20"/>
          <p:cNvSpPr>
            <a:spLocks noGrp="1"/>
          </p:cNvSpPr>
          <p:nvPr>
            <p:ph type="ftr" sz="quarter" idx="22"/>
          </p:nvPr>
        </p:nvSpPr>
        <p:spPr/>
        <p:txBody>
          <a:bodyPr/>
          <a:lstStyle/>
          <a:p>
            <a:endParaRPr lang="en-US" dirty="0"/>
          </a:p>
        </p:txBody>
      </p:sp>
      <p:sp>
        <p:nvSpPr>
          <p:cNvPr id="22" name="Slide Number Placeholder 21"/>
          <p:cNvSpPr>
            <a:spLocks noGrp="1"/>
          </p:cNvSpPr>
          <p:nvPr>
            <p:ph type="sldNum" sz="quarter" idx="23"/>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20292860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rt/Graph with Text Below">
    <p:spTree>
      <p:nvGrpSpPr>
        <p:cNvPr id="1" name=""/>
        <p:cNvGrpSpPr/>
        <p:nvPr/>
      </p:nvGrpSpPr>
      <p:grpSpPr>
        <a:xfrm>
          <a:off x="0" y="0"/>
          <a:ext cx="0" cy="0"/>
          <a:chOff x="0" y="0"/>
          <a:chExt cx="0" cy="0"/>
        </a:xfrm>
      </p:grpSpPr>
      <p:sp>
        <p:nvSpPr>
          <p:cNvPr id="20" name="Content Placeholder 19"/>
          <p:cNvSpPr>
            <a:spLocks noGrp="1"/>
          </p:cNvSpPr>
          <p:nvPr>
            <p:ph sz="quarter" idx="13" hasCustomPrompt="1"/>
          </p:nvPr>
        </p:nvSpPr>
        <p:spPr>
          <a:xfrm>
            <a:off x="962527" y="5607892"/>
            <a:ext cx="10266947" cy="508764"/>
          </a:xfrm>
        </p:spPr>
        <p:txBody>
          <a:bodyPr/>
          <a:lstStyle>
            <a:lvl1pPr marL="0" indent="0">
              <a:buNone/>
              <a:defRPr/>
            </a:lvl1pPr>
          </a:lstStyle>
          <a:p>
            <a:pPr lvl="0"/>
            <a:r>
              <a:rPr lang="en-US" dirty="0"/>
              <a:t>Caption</a:t>
            </a:r>
          </a:p>
        </p:txBody>
      </p:sp>
      <p:sp>
        <p:nvSpPr>
          <p:cNvPr id="8" name="Chart Placeholder 7"/>
          <p:cNvSpPr>
            <a:spLocks noGrp="1"/>
          </p:cNvSpPr>
          <p:nvPr>
            <p:ph type="chart" sz="quarter" idx="19" hasCustomPrompt="1"/>
          </p:nvPr>
        </p:nvSpPr>
        <p:spPr>
          <a:xfrm>
            <a:off x="962527" y="1132146"/>
            <a:ext cx="10266947" cy="4374880"/>
          </a:xfrm>
        </p:spPr>
        <p:txBody>
          <a:bodyPr anchor="ctr">
            <a:normAutofit/>
          </a:bodyPr>
          <a:lstStyle>
            <a:lvl1pPr marL="0" indent="0">
              <a:buNone/>
              <a:defRPr sz="2400" baseline="0">
                <a:sym typeface="Wingdings"/>
              </a:defRPr>
            </a:lvl1pPr>
          </a:lstStyle>
          <a:p>
            <a:r>
              <a:rPr lang="en-US" dirty="0"/>
              <a:t>Click icon to create a chart/graph </a:t>
            </a:r>
          </a:p>
        </p:txBody>
      </p:sp>
      <p:sp>
        <p:nvSpPr>
          <p:cNvPr id="3" name="Title 2"/>
          <p:cNvSpPr>
            <a:spLocks noGrp="1"/>
          </p:cNvSpPr>
          <p:nvPr>
            <p:ph type="title" hasCustomPrompt="1"/>
          </p:nvPr>
        </p:nvSpPr>
        <p:spPr/>
        <p:txBody>
          <a:bodyPr/>
          <a:lstStyle/>
          <a:p>
            <a:r>
              <a:rPr lang="en-US" dirty="0"/>
              <a:t>Slide title</a:t>
            </a:r>
          </a:p>
        </p:txBody>
      </p:sp>
      <p:cxnSp>
        <p:nvCxnSpPr>
          <p:cNvPr id="12" name="Straight Connector 11"/>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20"/>
          </p:nvPr>
        </p:nvSpPr>
        <p:spPr/>
        <p:txBody>
          <a:bodyPr/>
          <a:lstStyle/>
          <a:p>
            <a:r>
              <a:rPr lang="en-US"/>
              <a:t>8/9/17</a:t>
            </a:r>
            <a:endParaRPr lang="en-US" dirty="0"/>
          </a:p>
        </p:txBody>
      </p:sp>
      <p:sp>
        <p:nvSpPr>
          <p:cNvPr id="9" name="Footer Placeholder 8"/>
          <p:cNvSpPr>
            <a:spLocks noGrp="1"/>
          </p:cNvSpPr>
          <p:nvPr>
            <p:ph type="ftr" sz="quarter" idx="21"/>
          </p:nvPr>
        </p:nvSpPr>
        <p:spPr/>
        <p:txBody>
          <a:bodyPr/>
          <a:lstStyle/>
          <a:p>
            <a:endParaRPr lang="en-US" dirty="0"/>
          </a:p>
        </p:txBody>
      </p:sp>
      <p:sp>
        <p:nvSpPr>
          <p:cNvPr id="11" name="Slide Number Placeholder 10"/>
          <p:cNvSpPr>
            <a:spLocks noGrp="1"/>
          </p:cNvSpPr>
          <p:nvPr>
            <p:ph type="sldNum" sz="quarter" idx="22"/>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8554802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 column-image and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64107" y="1127532"/>
            <a:ext cx="4919524" cy="5060137"/>
          </a:xfrm>
        </p:spPr>
        <p:txBody>
          <a:bodyPr anchor="t"/>
          <a:lstStyle>
            <a:lvl1pPr marL="0" indent="0">
              <a:buNone/>
              <a:defRPr sz="1800" b="0"/>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dirty="0"/>
              <a:t>Image caption</a:t>
            </a:r>
          </a:p>
        </p:txBody>
      </p:sp>
      <p:sp>
        <p:nvSpPr>
          <p:cNvPr id="16" name="Picture Placeholder 14"/>
          <p:cNvSpPr>
            <a:spLocks noGrp="1"/>
          </p:cNvSpPr>
          <p:nvPr>
            <p:ph type="pic" sz="quarter" idx="14"/>
          </p:nvPr>
        </p:nvSpPr>
        <p:spPr>
          <a:xfrm>
            <a:off x="6308435" y="1127532"/>
            <a:ext cx="4921040" cy="5060137"/>
          </a:xfrm>
          <a:solidFill>
            <a:schemeClr val="accent2">
              <a:alpha val="29804"/>
            </a:schemeClr>
          </a:solidFill>
        </p:spPr>
        <p:txBody>
          <a:bodyPr anchor="ctr">
            <a:normAutofit/>
          </a:bodyPr>
          <a:lstStyle>
            <a:lvl1pPr marL="0" indent="0">
              <a:buNone/>
              <a:defRPr sz="2500" baseline="0">
                <a:sym typeface="Wingdings"/>
              </a:defRPr>
            </a:lvl1pPr>
          </a:lstStyle>
          <a:p>
            <a:endParaRPr lang="en-US" dirty="0"/>
          </a:p>
        </p:txBody>
      </p:sp>
      <p:sp>
        <p:nvSpPr>
          <p:cNvPr id="17" name="Title 16"/>
          <p:cNvSpPr>
            <a:spLocks noGrp="1"/>
          </p:cNvSpPr>
          <p:nvPr>
            <p:ph type="title" hasCustomPrompt="1"/>
          </p:nvPr>
        </p:nvSpPr>
        <p:spPr/>
        <p:txBody>
          <a:bodyPr/>
          <a:lstStyle/>
          <a:p>
            <a:r>
              <a:rPr lang="en-US" dirty="0"/>
              <a:t>Slide title</a:t>
            </a:r>
          </a:p>
        </p:txBody>
      </p:sp>
      <p:cxnSp>
        <p:nvCxnSpPr>
          <p:cNvPr id="18" name="Straight Connector 17"/>
          <p:cNvCxnSpPr/>
          <p:nvPr userDrawn="1"/>
        </p:nvCxnSpPr>
        <p:spPr>
          <a:xfrm>
            <a:off x="962527" y="1038154"/>
            <a:ext cx="102669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Date Placeholder 18"/>
          <p:cNvSpPr>
            <a:spLocks noGrp="1"/>
          </p:cNvSpPr>
          <p:nvPr>
            <p:ph type="dt" sz="half" idx="15"/>
          </p:nvPr>
        </p:nvSpPr>
        <p:spPr/>
        <p:txBody>
          <a:bodyPr/>
          <a:lstStyle/>
          <a:p>
            <a:r>
              <a:rPr lang="en-US"/>
              <a:t>8/9/17</a:t>
            </a:r>
            <a:endParaRPr lang="en-US" dirty="0"/>
          </a:p>
        </p:txBody>
      </p:sp>
      <p:sp>
        <p:nvSpPr>
          <p:cNvPr id="20" name="Footer Placeholder 19"/>
          <p:cNvSpPr>
            <a:spLocks noGrp="1"/>
          </p:cNvSpPr>
          <p:nvPr>
            <p:ph type="ftr" sz="quarter" idx="16"/>
          </p:nvPr>
        </p:nvSpPr>
        <p:spPr/>
        <p:txBody>
          <a:bodyPr/>
          <a:lstStyle/>
          <a:p>
            <a:endParaRPr lang="en-US" dirty="0"/>
          </a:p>
        </p:txBody>
      </p:sp>
      <p:sp>
        <p:nvSpPr>
          <p:cNvPr id="21" name="Slide Number Placeholder 20"/>
          <p:cNvSpPr>
            <a:spLocks noGrp="1"/>
          </p:cNvSpPr>
          <p:nvPr>
            <p:ph type="sldNum" sz="quarter" idx="17"/>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4909108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665503"/>
            <a:ext cx="9144000" cy="2157102"/>
          </a:xfrm>
          <a:prstGeom prst="rect">
            <a:avLst/>
          </a:prstGeom>
        </p:spPr>
        <p:txBody>
          <a:bodyPr anchor="b"/>
          <a:lstStyle>
            <a:lvl1pPr algn="l">
              <a:defRPr sz="6000"/>
            </a:lvl1pPr>
          </a:lstStyle>
          <a:p>
            <a:r>
              <a:rPr lang="en-US" dirty="0"/>
              <a:t>Section title</a:t>
            </a:r>
          </a:p>
        </p:txBody>
      </p:sp>
      <p:sp>
        <p:nvSpPr>
          <p:cNvPr id="4" name="Date Placeholder 3"/>
          <p:cNvSpPr>
            <a:spLocks noGrp="1"/>
          </p:cNvSpPr>
          <p:nvPr>
            <p:ph type="dt" sz="half" idx="10"/>
          </p:nvPr>
        </p:nvSpPr>
        <p:spPr/>
        <p:txBody>
          <a:bodyPr/>
          <a:lstStyle/>
          <a:p>
            <a:r>
              <a:rPr lang="en-US"/>
              <a:t>8/9/17</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2469195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Text Placeholder 2"/>
          <p:cNvSpPr>
            <a:spLocks noGrp="1"/>
          </p:cNvSpPr>
          <p:nvPr>
            <p:ph type="body" sz="quarter" idx="17" hasCustomPrompt="1"/>
          </p:nvPr>
        </p:nvSpPr>
        <p:spPr>
          <a:xfrm>
            <a:off x="1109197" y="3687730"/>
            <a:ext cx="10052711" cy="659493"/>
          </a:xfrm>
        </p:spPr>
        <p:txBody>
          <a:bodyPr anchor="b">
            <a:normAutofit/>
          </a:bodyPr>
          <a:lstStyle>
            <a:lvl1pPr marL="0" indent="0" algn="r">
              <a:buNone/>
              <a:defRPr sz="1800">
                <a:latin typeface="Garamond" charset="0"/>
                <a:ea typeface="Garamond" charset="0"/>
                <a:cs typeface="Garamond" charset="0"/>
              </a:defRPr>
            </a:lvl1pPr>
          </a:lstStyle>
          <a:p>
            <a:pPr lvl="0"/>
            <a:r>
              <a:rPr lang="en-US" dirty="0"/>
              <a:t>-Author</a:t>
            </a:r>
          </a:p>
        </p:txBody>
      </p:sp>
      <p:sp>
        <p:nvSpPr>
          <p:cNvPr id="5" name="Text Placeholder 4"/>
          <p:cNvSpPr>
            <a:spLocks noGrp="1"/>
          </p:cNvSpPr>
          <p:nvPr>
            <p:ph type="body" sz="quarter" idx="18" hasCustomPrompt="1"/>
          </p:nvPr>
        </p:nvSpPr>
        <p:spPr>
          <a:xfrm>
            <a:off x="1109197" y="693739"/>
            <a:ext cx="10051988" cy="2860734"/>
          </a:xfrm>
        </p:spPr>
        <p:txBody>
          <a:bodyPr anchor="b">
            <a:normAutofit/>
          </a:bodyPr>
          <a:lstStyle>
            <a:lvl1pPr marL="0" indent="0">
              <a:buNone/>
              <a:defRPr sz="3600" b="0" i="1">
                <a:latin typeface="Garamond" charset="0"/>
                <a:ea typeface="Garamond" charset="0"/>
                <a:cs typeface="Garamond"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“Quote”</a:t>
            </a:r>
          </a:p>
        </p:txBody>
      </p:sp>
      <p:sp>
        <p:nvSpPr>
          <p:cNvPr id="12" name="Date Placeholder 11"/>
          <p:cNvSpPr>
            <a:spLocks noGrp="1"/>
          </p:cNvSpPr>
          <p:nvPr>
            <p:ph type="dt" sz="half" idx="19"/>
          </p:nvPr>
        </p:nvSpPr>
        <p:spPr/>
        <p:txBody>
          <a:bodyPr/>
          <a:lstStyle/>
          <a:p>
            <a:r>
              <a:rPr lang="en-US"/>
              <a:t>8/9/17</a:t>
            </a:r>
            <a:endParaRPr lang="en-US" dirty="0"/>
          </a:p>
        </p:txBody>
      </p:sp>
      <p:sp>
        <p:nvSpPr>
          <p:cNvPr id="13" name="Footer Placeholder 12"/>
          <p:cNvSpPr>
            <a:spLocks noGrp="1"/>
          </p:cNvSpPr>
          <p:nvPr>
            <p:ph type="ftr" sz="quarter" idx="20"/>
          </p:nvPr>
        </p:nvSpPr>
        <p:spPr/>
        <p:txBody>
          <a:bodyPr/>
          <a:lstStyle/>
          <a:p>
            <a:endParaRPr lang="en-US" dirty="0"/>
          </a:p>
        </p:txBody>
      </p:sp>
      <p:sp>
        <p:nvSpPr>
          <p:cNvPr id="14" name="Slide Number Placeholder 13"/>
          <p:cNvSpPr>
            <a:spLocks noGrp="1"/>
          </p:cNvSpPr>
          <p:nvPr>
            <p:ph type="sldNum" sz="quarter" idx="21"/>
          </p:nvPr>
        </p:nvSpPr>
        <p:spPr/>
        <p:txBody>
          <a:bodyPr/>
          <a:lstStyle/>
          <a:p>
            <a:fld id="{BD3A08C5-CC68-3947-88A8-A9E34C1A68A7}" type="slidenum">
              <a:rPr lang="en-US" smtClean="0"/>
              <a:pPr/>
              <a:t>‹#›</a:t>
            </a:fld>
            <a:endParaRPr lang="en-US" dirty="0"/>
          </a:p>
        </p:txBody>
      </p:sp>
    </p:spTree>
    <p:extLst>
      <p:ext uri="{BB962C8B-B14F-4D97-AF65-F5344CB8AC3E}">
        <p14:creationId xmlns:p14="http://schemas.microsoft.com/office/powerpoint/2010/main" val="18283371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665504"/>
            <a:ext cx="9144000" cy="1531459"/>
          </a:xfrm>
          <a:prstGeom prst="rect">
            <a:avLst/>
          </a:prstGeom>
        </p:spPr>
        <p:txBody>
          <a:bodyPr anchor="b"/>
          <a:lstStyle>
            <a:lvl1pPr algn="l">
              <a:defRPr sz="6000" baseline="0"/>
            </a:lvl1pPr>
          </a:lstStyle>
          <a:p>
            <a:r>
              <a:rPr lang="en-US" dirty="0"/>
              <a:t>Final slide</a:t>
            </a:r>
          </a:p>
        </p:txBody>
      </p:sp>
      <p:sp>
        <p:nvSpPr>
          <p:cNvPr id="4" name="Date Placeholder 3"/>
          <p:cNvSpPr>
            <a:spLocks noGrp="1"/>
          </p:cNvSpPr>
          <p:nvPr>
            <p:ph type="dt" sz="half" idx="10"/>
          </p:nvPr>
        </p:nvSpPr>
        <p:spPr/>
        <p:txBody>
          <a:bodyPr/>
          <a:lstStyle/>
          <a:p>
            <a:r>
              <a:rPr lang="en-US"/>
              <a:t>8/9/17</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3A08C5-CC68-3947-88A8-A9E34C1A68A7}" type="slidenum">
              <a:rPr lang="en-US" smtClean="0"/>
              <a:pPr/>
              <a:t>‹#›</a:t>
            </a:fld>
            <a:endParaRPr lang="en-US" dirty="0"/>
          </a:p>
        </p:txBody>
      </p:sp>
      <p:sp>
        <p:nvSpPr>
          <p:cNvPr id="7" name="Text Placeholder 4"/>
          <p:cNvSpPr>
            <a:spLocks noGrp="1"/>
          </p:cNvSpPr>
          <p:nvPr>
            <p:ph type="body" sz="quarter" idx="18" hasCustomPrompt="1"/>
          </p:nvPr>
        </p:nvSpPr>
        <p:spPr>
          <a:xfrm>
            <a:off x="1524001" y="3262032"/>
            <a:ext cx="9168348" cy="756271"/>
          </a:xfrm>
        </p:spPr>
        <p:txBody>
          <a:bodyPr anchor="b">
            <a:normAutofit/>
          </a:bodyPr>
          <a:lstStyle>
            <a:lvl1pPr marL="0" indent="0">
              <a:buNone/>
              <a:defRPr sz="3600"/>
            </a:lvl1pPr>
            <a:lvl2pPr marL="457200" indent="0">
              <a:buNone/>
              <a:defRPr/>
            </a:lvl2pPr>
            <a:lvl3pPr marL="914400" indent="0">
              <a:buNone/>
              <a:defRPr/>
            </a:lvl3pPr>
            <a:lvl4pPr marL="1371600" indent="0">
              <a:buNone/>
              <a:defRPr/>
            </a:lvl4pPr>
            <a:lvl5pPr marL="1828800" indent="0">
              <a:buNone/>
              <a:defRPr/>
            </a:lvl5pPr>
          </a:lstStyle>
          <a:p>
            <a:pPr lvl="0"/>
            <a:r>
              <a:rPr lang="en-US"/>
              <a:t>Subhead</a:t>
            </a:r>
            <a:endParaRPr lang="en-US" dirty="0"/>
          </a:p>
        </p:txBody>
      </p:sp>
      <p:sp>
        <p:nvSpPr>
          <p:cNvPr id="8" name="Text Placeholder 4"/>
          <p:cNvSpPr>
            <a:spLocks noGrp="1"/>
          </p:cNvSpPr>
          <p:nvPr>
            <p:ph type="body" sz="quarter" idx="19" hasCustomPrompt="1"/>
          </p:nvPr>
        </p:nvSpPr>
        <p:spPr>
          <a:xfrm>
            <a:off x="1524001" y="4018304"/>
            <a:ext cx="9168348" cy="1478165"/>
          </a:xfrm>
        </p:spPr>
        <p:txBody>
          <a:bodyPr anchor="b">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Additional info</a:t>
            </a:r>
          </a:p>
        </p:txBody>
      </p:sp>
    </p:spTree>
    <p:extLst>
      <p:ext uri="{BB962C8B-B14F-4D97-AF65-F5344CB8AC3E}">
        <p14:creationId xmlns:p14="http://schemas.microsoft.com/office/powerpoint/2010/main" val="16361223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16CE-D2ED-477A-850D-00128DBA5A00}"/>
              </a:ext>
            </a:extLst>
          </p:cNvPr>
          <p:cNvSpPr>
            <a:spLocks noGrp="1"/>
          </p:cNvSpPr>
          <p:nvPr>
            <p:ph type="title"/>
          </p:nvPr>
        </p:nvSpPr>
        <p:spPr>
          <a:xfrm>
            <a:off x="838200" y="3192086"/>
            <a:ext cx="10515600" cy="59855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F5D8908-7041-405C-800E-54B1ACD1D06F}"/>
              </a:ext>
            </a:extLst>
          </p:cNvPr>
          <p:cNvSpPr>
            <a:spLocks noGrp="1"/>
          </p:cNvSpPr>
          <p:nvPr>
            <p:ph type="dt" sz="half" idx="10"/>
          </p:nvPr>
        </p:nvSpPr>
        <p:spPr>
          <a:xfrm>
            <a:off x="4724400" y="5533390"/>
            <a:ext cx="2743200" cy="365125"/>
          </a:xfrm>
          <a:prstGeom prst="rect">
            <a:avLst/>
          </a:prstGeom>
        </p:spPr>
        <p:txBody>
          <a:bodyPr/>
          <a:lstStyle/>
          <a:p>
            <a:r>
              <a:rPr lang="en-US" dirty="0"/>
              <a:t>Presented By: Your Name Here</a:t>
            </a:r>
          </a:p>
        </p:txBody>
      </p:sp>
      <p:sp>
        <p:nvSpPr>
          <p:cNvPr id="8" name="Text Placeholder 7">
            <a:extLst>
              <a:ext uri="{FF2B5EF4-FFF2-40B4-BE49-F238E27FC236}">
                <a16:creationId xmlns:a16="http://schemas.microsoft.com/office/drawing/2014/main" id="{0DCD7C76-C6CB-4677-8AE2-744F508A95E6}"/>
              </a:ext>
            </a:extLst>
          </p:cNvPr>
          <p:cNvSpPr>
            <a:spLocks noGrp="1"/>
          </p:cNvSpPr>
          <p:nvPr>
            <p:ph type="body" sz="quarter" idx="11"/>
          </p:nvPr>
        </p:nvSpPr>
        <p:spPr>
          <a:xfrm>
            <a:off x="831850" y="3849022"/>
            <a:ext cx="10548938" cy="423719"/>
          </a:xfrm>
        </p:spPr>
        <p:txBody>
          <a:bodyPr/>
          <a:lstStyle/>
          <a:p>
            <a:pPr lvl="0"/>
            <a:r>
              <a:rPr lang="en-US" dirty="0"/>
              <a:t>Click to edit Master text styles</a:t>
            </a:r>
          </a:p>
        </p:txBody>
      </p:sp>
    </p:spTree>
    <p:extLst>
      <p:ext uri="{BB962C8B-B14F-4D97-AF65-F5344CB8AC3E}">
        <p14:creationId xmlns:p14="http://schemas.microsoft.com/office/powerpoint/2010/main" val="22521438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287C-0123-48C0-8715-2FFD441CD86F}"/>
              </a:ext>
            </a:extLst>
          </p:cNvPr>
          <p:cNvSpPr>
            <a:spLocks noGrp="1"/>
          </p:cNvSpPr>
          <p:nvPr>
            <p:ph type="title"/>
          </p:nvPr>
        </p:nvSpPr>
        <p:spPr>
          <a:xfrm>
            <a:off x="838200" y="3155034"/>
            <a:ext cx="10515600" cy="1325563"/>
          </a:xfrm>
        </p:spPr>
        <p:txBody>
          <a:bodyPr/>
          <a:lstStyle/>
          <a:p>
            <a:r>
              <a:rPr lang="en-US"/>
              <a:t>Click to edit Master title style</a:t>
            </a:r>
          </a:p>
        </p:txBody>
      </p:sp>
    </p:spTree>
    <p:extLst>
      <p:ext uri="{BB962C8B-B14F-4D97-AF65-F5344CB8AC3E}">
        <p14:creationId xmlns:p14="http://schemas.microsoft.com/office/powerpoint/2010/main" val="25027180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Intr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77841"/>
            <a:ext cx="10515600" cy="1325563"/>
          </a:xfrm>
        </p:spPr>
        <p:txBody>
          <a:bodyPr/>
          <a:lstStyle>
            <a:lvl1pPr>
              <a:defRPr>
                <a:solidFill>
                  <a:schemeClr val="tx1">
                    <a:lumMod val="75000"/>
                    <a:lumOff val="25000"/>
                  </a:schemeClr>
                </a:solidFill>
              </a:defRPr>
            </a:lvl1pPr>
          </a:lstStyle>
          <a:p>
            <a:r>
              <a:rPr lang="en-US" dirty="0"/>
              <a:t>Click to edit Master title style</a:t>
            </a:r>
            <a:endParaRPr lang="en-CA" dirty="0"/>
          </a:p>
        </p:txBody>
      </p:sp>
      <p:sp>
        <p:nvSpPr>
          <p:cNvPr id="3" name="Content Placeholder 2"/>
          <p:cNvSpPr>
            <a:spLocks noGrp="1"/>
          </p:cNvSpPr>
          <p:nvPr>
            <p:ph idx="1"/>
          </p:nvPr>
        </p:nvSpPr>
        <p:spPr>
          <a:xfrm>
            <a:off x="838200" y="2069869"/>
            <a:ext cx="10515600" cy="3524595"/>
          </a:xfrm>
          <a:prstGeom prst="rect">
            <a:avLst/>
          </a:prstGeo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8" name="Slide Number Placeholder 5">
            <a:extLst>
              <a:ext uri="{FF2B5EF4-FFF2-40B4-BE49-F238E27FC236}">
                <a16:creationId xmlns:a16="http://schemas.microsoft.com/office/drawing/2014/main" id="{C953AF17-F4E4-4A89-A35A-3562B7784F6C}"/>
              </a:ext>
            </a:extLst>
          </p:cNvPr>
          <p:cNvSpPr txBox="1">
            <a:spLocks/>
          </p:cNvSpPr>
          <p:nvPr userDrawn="1"/>
        </p:nvSpPr>
        <p:spPr>
          <a:xfrm>
            <a:off x="9296400" y="181973"/>
            <a:ext cx="2743200" cy="365125"/>
          </a:xfrm>
          <a:prstGeom prst="rect">
            <a:avLst/>
          </a:prstGeom>
        </p:spPr>
        <p:txBody>
          <a:bodyPr/>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AC3EF9-857F-4E39-B948-73082BA5E355}" type="slidenum">
              <a:rPr lang="en-CA" smtClean="0"/>
              <a:pPr/>
              <a:t>‹#›</a:t>
            </a:fld>
            <a:endParaRPr lang="en-CA" dirty="0"/>
          </a:p>
        </p:txBody>
      </p:sp>
      <p:sp>
        <p:nvSpPr>
          <p:cNvPr id="9" name="Footer Placeholder 4">
            <a:extLst>
              <a:ext uri="{FF2B5EF4-FFF2-40B4-BE49-F238E27FC236}">
                <a16:creationId xmlns:a16="http://schemas.microsoft.com/office/drawing/2014/main" id="{E9A5FA5D-D03F-482D-ADEE-8B5BC12AD49D}"/>
              </a:ext>
            </a:extLst>
          </p:cNvPr>
          <p:cNvSpPr>
            <a:spLocks noGrp="1"/>
          </p:cNvSpPr>
          <p:nvPr>
            <p:ph type="ftr" sz="quarter" idx="11"/>
          </p:nvPr>
        </p:nvSpPr>
        <p:spPr>
          <a:xfrm>
            <a:off x="152400" y="181972"/>
            <a:ext cx="4114800" cy="365125"/>
          </a:xfrm>
          <a:prstGeom prst="rect">
            <a:avLst/>
          </a:prstGeom>
        </p:spPr>
        <p:txBody>
          <a:bodyPr/>
          <a:lstStyle>
            <a:lvl1pPr>
              <a:defRPr sz="1400"/>
            </a:lvl1pPr>
          </a:lstStyle>
          <a:p>
            <a:r>
              <a:rPr lang="en-CA"/>
              <a:t>buschsystems.com</a:t>
            </a:r>
            <a:endParaRPr lang="en-CA" dirty="0"/>
          </a:p>
        </p:txBody>
      </p:sp>
    </p:spTree>
    <p:extLst>
      <p:ext uri="{BB962C8B-B14F-4D97-AF65-F5344CB8AC3E}">
        <p14:creationId xmlns:p14="http://schemas.microsoft.com/office/powerpoint/2010/main" val="42152607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Intro Content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994843"/>
            <a:ext cx="10515600" cy="2255433"/>
          </a:xfrm>
        </p:spPr>
        <p:txBody>
          <a:bodyPr anchor="b"/>
          <a:lstStyle>
            <a:lvl1pPr>
              <a:defRPr sz="6000">
                <a:solidFill>
                  <a:schemeClr val="tx1">
                    <a:lumMod val="75000"/>
                    <a:lumOff val="25000"/>
                  </a:schemeClr>
                </a:solidFill>
              </a:defRPr>
            </a:lvl1pPr>
          </a:lstStyle>
          <a:p>
            <a:r>
              <a:rPr lang="en-US" dirty="0"/>
              <a:t>Click to edit Master title style</a:t>
            </a:r>
            <a:endParaRPr lang="en-CA" dirty="0"/>
          </a:p>
        </p:txBody>
      </p:sp>
      <p:sp>
        <p:nvSpPr>
          <p:cNvPr id="3" name="Text Placeholder 2"/>
          <p:cNvSpPr>
            <a:spLocks noGrp="1"/>
          </p:cNvSpPr>
          <p:nvPr>
            <p:ph type="body" idx="1"/>
          </p:nvPr>
        </p:nvSpPr>
        <p:spPr>
          <a:xfrm>
            <a:off x="831850" y="3358342"/>
            <a:ext cx="10515600" cy="2016413"/>
          </a:xfrm>
          <a:prstGeom prst="rect">
            <a:avLst/>
          </a:prstGeom>
        </p:spPr>
        <p:txBody>
          <a:bodyPr/>
          <a:lstStyle>
            <a:lvl1pPr marL="0" indent="0">
              <a:buNone/>
              <a:defRPr sz="240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Footer Placeholder 4">
            <a:extLst>
              <a:ext uri="{FF2B5EF4-FFF2-40B4-BE49-F238E27FC236}">
                <a16:creationId xmlns:a16="http://schemas.microsoft.com/office/drawing/2014/main" id="{1606A89B-17F6-4974-85F9-E2883A683FE5}"/>
              </a:ext>
            </a:extLst>
          </p:cNvPr>
          <p:cNvSpPr>
            <a:spLocks noGrp="1"/>
          </p:cNvSpPr>
          <p:nvPr>
            <p:ph type="ftr" sz="quarter" idx="11"/>
          </p:nvPr>
        </p:nvSpPr>
        <p:spPr>
          <a:xfrm>
            <a:off x="152400" y="181972"/>
            <a:ext cx="4114800" cy="365125"/>
          </a:xfrm>
          <a:prstGeom prst="rect">
            <a:avLst/>
          </a:prstGeom>
        </p:spPr>
        <p:txBody>
          <a:bodyPr/>
          <a:lstStyle>
            <a:lvl1pPr>
              <a:defRPr sz="1400"/>
            </a:lvl1pPr>
          </a:lstStyle>
          <a:p>
            <a:r>
              <a:rPr lang="en-CA"/>
              <a:t>buschsystems.com</a:t>
            </a:r>
            <a:endParaRPr lang="en-CA" dirty="0"/>
          </a:p>
        </p:txBody>
      </p:sp>
      <p:sp>
        <p:nvSpPr>
          <p:cNvPr id="8" name="Slide Number Placeholder 5">
            <a:extLst>
              <a:ext uri="{FF2B5EF4-FFF2-40B4-BE49-F238E27FC236}">
                <a16:creationId xmlns:a16="http://schemas.microsoft.com/office/drawing/2014/main" id="{7181CBF6-F264-42FC-B399-229BB76D3836}"/>
              </a:ext>
            </a:extLst>
          </p:cNvPr>
          <p:cNvSpPr>
            <a:spLocks noGrp="1"/>
          </p:cNvSpPr>
          <p:nvPr>
            <p:ph type="sldNum" sz="quarter" idx="12"/>
          </p:nvPr>
        </p:nvSpPr>
        <p:spPr>
          <a:xfrm>
            <a:off x="9296400" y="181973"/>
            <a:ext cx="2743200" cy="365125"/>
          </a:xfrm>
          <a:prstGeom prst="rect">
            <a:avLst/>
          </a:prstGeom>
        </p:spPr>
        <p:txBody>
          <a:bodyPr/>
          <a:lstStyle>
            <a:lvl1pPr algn="r">
              <a:defRPr sz="1400"/>
            </a:lvl1pPr>
          </a:lstStyle>
          <a:p>
            <a:fld id="{BBAC3EF9-857F-4E39-B948-73082BA5E355}" type="slidenum">
              <a:rPr lang="en-CA" smtClean="0"/>
              <a:pPr/>
              <a:t>‹#›</a:t>
            </a:fld>
            <a:endParaRPr lang="en-CA" dirty="0"/>
          </a:p>
        </p:txBody>
      </p:sp>
    </p:spTree>
    <p:extLst>
      <p:ext uri="{BB962C8B-B14F-4D97-AF65-F5344CB8AC3E}">
        <p14:creationId xmlns:p14="http://schemas.microsoft.com/office/powerpoint/2010/main" val="19685897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FFB0460-DB03-4192-A266-C632FFB1FAD1}"/>
              </a:ext>
            </a:extLst>
          </p:cNvPr>
          <p:cNvSpPr>
            <a:spLocks noGrp="1"/>
          </p:cNvSpPr>
          <p:nvPr>
            <p:ph type="ftr" sz="quarter" idx="11"/>
          </p:nvPr>
        </p:nvSpPr>
        <p:spPr>
          <a:xfrm>
            <a:off x="152400" y="181972"/>
            <a:ext cx="4114800" cy="365125"/>
          </a:xfrm>
          <a:prstGeom prst="rect">
            <a:avLst/>
          </a:prstGeom>
        </p:spPr>
        <p:txBody>
          <a:bodyPr/>
          <a:lstStyle>
            <a:lvl1pPr>
              <a:defRPr sz="1400"/>
            </a:lvl1pPr>
          </a:lstStyle>
          <a:p>
            <a:r>
              <a:rPr lang="en-CA"/>
              <a:t>buschsystems.com</a:t>
            </a:r>
            <a:endParaRPr lang="en-CA" dirty="0"/>
          </a:p>
        </p:txBody>
      </p:sp>
      <p:sp>
        <p:nvSpPr>
          <p:cNvPr id="6" name="Slide Number Placeholder 5">
            <a:extLst>
              <a:ext uri="{FF2B5EF4-FFF2-40B4-BE49-F238E27FC236}">
                <a16:creationId xmlns:a16="http://schemas.microsoft.com/office/drawing/2014/main" id="{E5C72B30-D4E7-4FB5-8D1F-21B916173E27}"/>
              </a:ext>
            </a:extLst>
          </p:cNvPr>
          <p:cNvSpPr>
            <a:spLocks noGrp="1"/>
          </p:cNvSpPr>
          <p:nvPr>
            <p:ph type="sldNum" sz="quarter" idx="12"/>
          </p:nvPr>
        </p:nvSpPr>
        <p:spPr>
          <a:xfrm>
            <a:off x="9296400" y="181973"/>
            <a:ext cx="2743200" cy="365125"/>
          </a:xfrm>
          <a:prstGeom prst="rect">
            <a:avLst/>
          </a:prstGeom>
        </p:spPr>
        <p:txBody>
          <a:bodyPr/>
          <a:lstStyle>
            <a:lvl1pPr algn="r">
              <a:defRPr sz="1400"/>
            </a:lvl1pPr>
          </a:lstStyle>
          <a:p>
            <a:fld id="{BBAC3EF9-857F-4E39-B948-73082BA5E355}" type="slidenum">
              <a:rPr lang="en-CA" smtClean="0"/>
              <a:pPr/>
              <a:t>‹#›</a:t>
            </a:fld>
            <a:endParaRPr lang="en-CA" dirty="0"/>
          </a:p>
        </p:txBody>
      </p:sp>
    </p:spTree>
    <p:extLst>
      <p:ext uri="{BB962C8B-B14F-4D97-AF65-F5344CB8AC3E}">
        <p14:creationId xmlns:p14="http://schemas.microsoft.com/office/powerpoint/2010/main" val="40424999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69530"/>
            <a:ext cx="10515600" cy="1325563"/>
          </a:xfrm>
        </p:spPr>
        <p:txBody>
          <a:bodyPr/>
          <a:lstStyle>
            <a:lvl1pPr>
              <a:defRPr>
                <a:solidFill>
                  <a:schemeClr val="tx1">
                    <a:lumMod val="75000"/>
                    <a:lumOff val="25000"/>
                  </a:schemeClr>
                </a:solidFill>
              </a:defRPr>
            </a:lvl1pPr>
          </a:lstStyle>
          <a:p>
            <a:r>
              <a:rPr lang="en-US" dirty="0"/>
              <a:t>Click to edit Master title style</a:t>
            </a:r>
            <a:endParaRPr lang="en-CA" dirty="0"/>
          </a:p>
        </p:txBody>
      </p:sp>
      <p:sp>
        <p:nvSpPr>
          <p:cNvPr id="3" name="Content Placeholder 2"/>
          <p:cNvSpPr>
            <a:spLocks noGrp="1"/>
          </p:cNvSpPr>
          <p:nvPr>
            <p:ph sz="half" idx="1"/>
          </p:nvPr>
        </p:nvSpPr>
        <p:spPr>
          <a:xfrm>
            <a:off x="838200" y="2117524"/>
            <a:ext cx="5181600" cy="3551756"/>
          </a:xfrm>
          <a:prstGeom prst="rect">
            <a:avLst/>
          </a:prstGeom>
        </p:spPr>
        <p:txBody>
          <a:bodyPr/>
          <a:lstStyle>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6172200" y="2117524"/>
            <a:ext cx="5181600" cy="3551756"/>
          </a:xfrm>
          <a:prstGeom prst="rect">
            <a:avLst/>
          </a:prstGeom>
        </p:spPr>
        <p:txBody>
          <a:bodyPr/>
          <a:lstStyle>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8" name="Footer Placeholder 4">
            <a:extLst>
              <a:ext uri="{FF2B5EF4-FFF2-40B4-BE49-F238E27FC236}">
                <a16:creationId xmlns:a16="http://schemas.microsoft.com/office/drawing/2014/main" id="{A2FEF6F2-BE2C-4482-ABEA-DC28CB3993E7}"/>
              </a:ext>
            </a:extLst>
          </p:cNvPr>
          <p:cNvSpPr>
            <a:spLocks noGrp="1"/>
          </p:cNvSpPr>
          <p:nvPr>
            <p:ph type="ftr" sz="quarter" idx="11"/>
          </p:nvPr>
        </p:nvSpPr>
        <p:spPr>
          <a:xfrm>
            <a:off x="152400" y="181972"/>
            <a:ext cx="4114800" cy="365125"/>
          </a:xfrm>
          <a:prstGeom prst="rect">
            <a:avLst/>
          </a:prstGeom>
        </p:spPr>
        <p:txBody>
          <a:bodyPr/>
          <a:lstStyle>
            <a:lvl1pPr>
              <a:defRPr sz="1400"/>
            </a:lvl1pPr>
          </a:lstStyle>
          <a:p>
            <a:r>
              <a:rPr lang="en-CA"/>
              <a:t>buschsystems.com</a:t>
            </a:r>
            <a:endParaRPr lang="en-CA" dirty="0"/>
          </a:p>
        </p:txBody>
      </p:sp>
      <p:sp>
        <p:nvSpPr>
          <p:cNvPr id="9" name="Slide Number Placeholder 5">
            <a:extLst>
              <a:ext uri="{FF2B5EF4-FFF2-40B4-BE49-F238E27FC236}">
                <a16:creationId xmlns:a16="http://schemas.microsoft.com/office/drawing/2014/main" id="{E22443DD-2031-4CF3-9868-975C9E28D808}"/>
              </a:ext>
            </a:extLst>
          </p:cNvPr>
          <p:cNvSpPr>
            <a:spLocks noGrp="1"/>
          </p:cNvSpPr>
          <p:nvPr>
            <p:ph type="sldNum" sz="quarter" idx="12"/>
          </p:nvPr>
        </p:nvSpPr>
        <p:spPr>
          <a:xfrm>
            <a:off x="9296400" y="181973"/>
            <a:ext cx="2743200" cy="365125"/>
          </a:xfrm>
          <a:prstGeom prst="rect">
            <a:avLst/>
          </a:prstGeom>
        </p:spPr>
        <p:txBody>
          <a:bodyPr/>
          <a:lstStyle>
            <a:lvl1pPr algn="r">
              <a:defRPr sz="1400"/>
            </a:lvl1pPr>
          </a:lstStyle>
          <a:p>
            <a:fld id="{BBAC3EF9-857F-4E39-B948-73082BA5E355}" type="slidenum">
              <a:rPr lang="en-CA" smtClean="0"/>
              <a:pPr/>
              <a:t>‹#›</a:t>
            </a:fld>
            <a:endParaRPr lang="en-CA" dirty="0"/>
          </a:p>
        </p:txBody>
      </p:sp>
    </p:spTree>
    <p:extLst>
      <p:ext uri="{BB962C8B-B14F-4D97-AF65-F5344CB8AC3E}">
        <p14:creationId xmlns:p14="http://schemas.microsoft.com/office/powerpoint/2010/main" val="19869314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648393"/>
            <a:ext cx="10515600" cy="1042295"/>
          </a:xfrm>
        </p:spPr>
        <p:txBody>
          <a:bodyPr/>
          <a:lstStyle>
            <a:lvl1pPr>
              <a:defRPr>
                <a:solidFill>
                  <a:schemeClr val="tx1">
                    <a:lumMod val="75000"/>
                    <a:lumOff val="25000"/>
                  </a:schemeClr>
                </a:solidFill>
              </a:defRPr>
            </a:lvl1pPr>
          </a:lstStyle>
          <a:p>
            <a:r>
              <a:rPr lang="en-US" dirty="0"/>
              <a:t>Click to edit Master title style</a:t>
            </a:r>
            <a:endParaRPr lang="en-CA" dirty="0"/>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097703"/>
          </a:xfrm>
          <a:prstGeom prst="rect">
            <a:avLst/>
          </a:prstGeom>
        </p:spPr>
        <p:txBody>
          <a:bodyPr/>
          <a:lstStyle>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097703"/>
          </a:xfrm>
          <a:prstGeom prst="rect">
            <a:avLst/>
          </a:prstGeom>
        </p:spPr>
        <p:txBody>
          <a:bodyPr/>
          <a:lstStyle>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0" name="Footer Placeholder 4">
            <a:extLst>
              <a:ext uri="{FF2B5EF4-FFF2-40B4-BE49-F238E27FC236}">
                <a16:creationId xmlns:a16="http://schemas.microsoft.com/office/drawing/2014/main" id="{C089D24B-DCE5-4534-9B7C-E17F5682F57F}"/>
              </a:ext>
            </a:extLst>
          </p:cNvPr>
          <p:cNvSpPr>
            <a:spLocks noGrp="1"/>
          </p:cNvSpPr>
          <p:nvPr>
            <p:ph type="ftr" sz="quarter" idx="11"/>
          </p:nvPr>
        </p:nvSpPr>
        <p:spPr>
          <a:xfrm>
            <a:off x="152400" y="181972"/>
            <a:ext cx="4114800" cy="365125"/>
          </a:xfrm>
          <a:prstGeom prst="rect">
            <a:avLst/>
          </a:prstGeom>
        </p:spPr>
        <p:txBody>
          <a:bodyPr/>
          <a:lstStyle>
            <a:lvl1pPr>
              <a:defRPr sz="1400"/>
            </a:lvl1pPr>
          </a:lstStyle>
          <a:p>
            <a:r>
              <a:rPr lang="en-CA" dirty="0"/>
              <a:t>buschsystems.com</a:t>
            </a:r>
          </a:p>
        </p:txBody>
      </p:sp>
      <p:sp>
        <p:nvSpPr>
          <p:cNvPr id="11" name="Slide Number Placeholder 5">
            <a:extLst>
              <a:ext uri="{FF2B5EF4-FFF2-40B4-BE49-F238E27FC236}">
                <a16:creationId xmlns:a16="http://schemas.microsoft.com/office/drawing/2014/main" id="{BC1E9A02-8531-4F7D-BCF1-F399CFF795E5}"/>
              </a:ext>
            </a:extLst>
          </p:cNvPr>
          <p:cNvSpPr>
            <a:spLocks noGrp="1"/>
          </p:cNvSpPr>
          <p:nvPr>
            <p:ph type="sldNum" sz="quarter" idx="12"/>
          </p:nvPr>
        </p:nvSpPr>
        <p:spPr>
          <a:xfrm>
            <a:off x="9296400" y="181973"/>
            <a:ext cx="2743200" cy="365125"/>
          </a:xfrm>
          <a:prstGeom prst="rect">
            <a:avLst/>
          </a:prstGeom>
        </p:spPr>
        <p:txBody>
          <a:bodyPr/>
          <a:lstStyle>
            <a:lvl1pPr algn="r">
              <a:defRPr sz="1400"/>
            </a:lvl1pPr>
          </a:lstStyle>
          <a:p>
            <a:fld id="{BBAC3EF9-857F-4E39-B948-73082BA5E355}" type="slidenum">
              <a:rPr lang="en-CA" smtClean="0"/>
              <a:pPr/>
              <a:t>‹#›</a:t>
            </a:fld>
            <a:endParaRPr lang="en-CA" dirty="0"/>
          </a:p>
        </p:txBody>
      </p:sp>
    </p:spTree>
    <p:extLst>
      <p:ext uri="{BB962C8B-B14F-4D97-AF65-F5344CB8AC3E}">
        <p14:creationId xmlns:p14="http://schemas.microsoft.com/office/powerpoint/2010/main" val="37146159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p:spPr>
        <p:txBody>
          <a:bodyPr anchor="b"/>
          <a:lstStyle>
            <a:lvl1pPr>
              <a:defRPr sz="3200">
                <a:solidFill>
                  <a:schemeClr val="tx1">
                    <a:lumMod val="75000"/>
                    <a:lumOff val="25000"/>
                  </a:schemeClr>
                </a:solidFill>
              </a:defRPr>
            </a:lvl1pPr>
          </a:lstStyle>
          <a:p>
            <a:r>
              <a:rPr lang="en-US" dirty="0"/>
              <a:t>Click to edit Master title style</a:t>
            </a:r>
            <a:endParaRPr lang="en-CA" dirty="0"/>
          </a:p>
        </p:txBody>
      </p:sp>
      <p:sp>
        <p:nvSpPr>
          <p:cNvPr id="3" name="Content Placeholder 2"/>
          <p:cNvSpPr>
            <a:spLocks noGrp="1"/>
          </p:cNvSpPr>
          <p:nvPr>
            <p:ph idx="1"/>
          </p:nvPr>
        </p:nvSpPr>
        <p:spPr>
          <a:xfrm>
            <a:off x="5183188" y="987426"/>
            <a:ext cx="6172200" cy="4607040"/>
          </a:xfrm>
          <a:prstGeom prst="rect">
            <a:avLst/>
          </a:prstGeom>
        </p:spPr>
        <p:txBody>
          <a:bodyPr/>
          <a:lstStyle>
            <a:lvl1pPr>
              <a:defRPr sz="3200"/>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839788" y="2230631"/>
            <a:ext cx="3932237" cy="3363834"/>
          </a:xfrm>
          <a:prstGeom prst="rect">
            <a:avLst/>
          </a:prstGeom>
        </p:spPr>
        <p:txBody>
          <a:bodyPr/>
          <a:lstStyle>
            <a:lvl1pPr marL="0" indent="0">
              <a:buNone/>
              <a:defRPr sz="16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Footer Placeholder 4">
            <a:extLst>
              <a:ext uri="{FF2B5EF4-FFF2-40B4-BE49-F238E27FC236}">
                <a16:creationId xmlns:a16="http://schemas.microsoft.com/office/drawing/2014/main" id="{B50F64BB-C061-4069-B5C8-64789FF99A0F}"/>
              </a:ext>
            </a:extLst>
          </p:cNvPr>
          <p:cNvSpPr txBox="1">
            <a:spLocks/>
          </p:cNvSpPr>
          <p:nvPr userDrawn="1"/>
        </p:nvSpPr>
        <p:spPr>
          <a:xfrm>
            <a:off x="152400" y="181972"/>
            <a:ext cx="4114800" cy="3651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a:t>buschsystems.com</a:t>
            </a:r>
            <a:endParaRPr lang="en-CA" dirty="0"/>
          </a:p>
        </p:txBody>
      </p:sp>
      <p:sp>
        <p:nvSpPr>
          <p:cNvPr id="9" name="Slide Number Placeholder 5">
            <a:extLst>
              <a:ext uri="{FF2B5EF4-FFF2-40B4-BE49-F238E27FC236}">
                <a16:creationId xmlns:a16="http://schemas.microsoft.com/office/drawing/2014/main" id="{55E66680-91CD-49E0-A17C-6514116655C0}"/>
              </a:ext>
            </a:extLst>
          </p:cNvPr>
          <p:cNvSpPr txBox="1">
            <a:spLocks/>
          </p:cNvSpPr>
          <p:nvPr userDrawn="1"/>
        </p:nvSpPr>
        <p:spPr>
          <a:xfrm>
            <a:off x="9296400" y="181973"/>
            <a:ext cx="2743200" cy="365125"/>
          </a:xfrm>
          <a:prstGeom prst="rect">
            <a:avLst/>
          </a:prstGeom>
        </p:spPr>
        <p:txBody>
          <a:bodyPr/>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AC3EF9-857F-4E39-B948-73082BA5E355}" type="slidenum">
              <a:rPr lang="en-CA" smtClean="0"/>
              <a:pPr/>
              <a:t>‹#›</a:t>
            </a:fld>
            <a:endParaRPr lang="en-CA" dirty="0"/>
          </a:p>
        </p:txBody>
      </p:sp>
    </p:spTree>
    <p:extLst>
      <p:ext uri="{BB962C8B-B14F-4D97-AF65-F5344CB8AC3E}">
        <p14:creationId xmlns:p14="http://schemas.microsoft.com/office/powerpoint/2010/main" val="66576626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704791"/>
            <a:ext cx="3932237" cy="1069975"/>
          </a:xfrm>
        </p:spPr>
        <p:txBody>
          <a:bodyPr anchor="b"/>
          <a:lstStyle>
            <a:lvl1pPr>
              <a:defRPr sz="3200">
                <a:solidFill>
                  <a:schemeClr val="tx1">
                    <a:lumMod val="75000"/>
                    <a:lumOff val="25000"/>
                  </a:schemeClr>
                </a:solidFill>
              </a:defRPr>
            </a:lvl1pPr>
          </a:lstStyle>
          <a:p>
            <a:r>
              <a:rPr lang="en-US" dirty="0"/>
              <a:t>Click to edit Master title style</a:t>
            </a:r>
            <a:endParaRPr lang="en-CA" dirty="0"/>
          </a:p>
        </p:txBody>
      </p:sp>
      <p:sp>
        <p:nvSpPr>
          <p:cNvPr id="3" name="Picture Placeholder 2"/>
          <p:cNvSpPr>
            <a:spLocks noGrp="1"/>
          </p:cNvSpPr>
          <p:nvPr>
            <p:ph type="pic" idx="1"/>
          </p:nvPr>
        </p:nvSpPr>
        <p:spPr>
          <a:xfrm>
            <a:off x="5183188" y="704792"/>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1853737"/>
            <a:ext cx="3932237" cy="3732617"/>
          </a:xfrm>
          <a:prstGeom prst="rect">
            <a:avLst/>
          </a:prstGeom>
        </p:spPr>
        <p:txBody>
          <a:bodyPr/>
          <a:lstStyle>
            <a:lvl1pPr marL="0" indent="0">
              <a:buNone/>
              <a:defRPr sz="16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Footer Placeholder 4">
            <a:extLst>
              <a:ext uri="{FF2B5EF4-FFF2-40B4-BE49-F238E27FC236}">
                <a16:creationId xmlns:a16="http://schemas.microsoft.com/office/drawing/2014/main" id="{580F6A6A-A6B8-44E6-A16B-A51DB57FCB9F}"/>
              </a:ext>
            </a:extLst>
          </p:cNvPr>
          <p:cNvSpPr txBox="1">
            <a:spLocks/>
          </p:cNvSpPr>
          <p:nvPr userDrawn="1"/>
        </p:nvSpPr>
        <p:spPr>
          <a:xfrm>
            <a:off x="152400" y="181972"/>
            <a:ext cx="4114800" cy="365125"/>
          </a:xfrm>
          <a:prstGeom prst="rect">
            <a:avLst/>
          </a:prstGeom>
        </p:spPr>
        <p:txBody>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a:t>buschsystems.com</a:t>
            </a:r>
            <a:endParaRPr lang="en-CA" dirty="0"/>
          </a:p>
        </p:txBody>
      </p:sp>
      <p:sp>
        <p:nvSpPr>
          <p:cNvPr id="9" name="Slide Number Placeholder 5">
            <a:extLst>
              <a:ext uri="{FF2B5EF4-FFF2-40B4-BE49-F238E27FC236}">
                <a16:creationId xmlns:a16="http://schemas.microsoft.com/office/drawing/2014/main" id="{FB2E6324-9145-4C53-94EE-1DF057576A9E}"/>
              </a:ext>
            </a:extLst>
          </p:cNvPr>
          <p:cNvSpPr txBox="1">
            <a:spLocks/>
          </p:cNvSpPr>
          <p:nvPr userDrawn="1"/>
        </p:nvSpPr>
        <p:spPr>
          <a:xfrm>
            <a:off x="9296400" y="181973"/>
            <a:ext cx="2743200" cy="365125"/>
          </a:xfrm>
          <a:prstGeom prst="rect">
            <a:avLst/>
          </a:prstGeom>
        </p:spPr>
        <p:txBody>
          <a:bodyPr/>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AC3EF9-857F-4E39-B948-73082BA5E355}" type="slidenum">
              <a:rPr lang="en-CA" smtClean="0"/>
              <a:pPr/>
              <a:t>‹#›</a:t>
            </a:fld>
            <a:endParaRPr lang="en-CA" dirty="0"/>
          </a:p>
        </p:txBody>
      </p:sp>
    </p:spTree>
    <p:extLst>
      <p:ext uri="{BB962C8B-B14F-4D97-AF65-F5344CB8AC3E}">
        <p14:creationId xmlns:p14="http://schemas.microsoft.com/office/powerpoint/2010/main" val="423321461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Presenta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16CE-D2ED-477A-850D-00128DBA5A00}"/>
              </a:ext>
            </a:extLst>
          </p:cNvPr>
          <p:cNvSpPr>
            <a:spLocks noGrp="1"/>
          </p:cNvSpPr>
          <p:nvPr>
            <p:ph type="title"/>
          </p:nvPr>
        </p:nvSpPr>
        <p:spPr>
          <a:xfrm>
            <a:off x="838200" y="3192086"/>
            <a:ext cx="10515600" cy="59855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F5D8908-7041-405C-800E-54B1ACD1D06F}"/>
              </a:ext>
            </a:extLst>
          </p:cNvPr>
          <p:cNvSpPr>
            <a:spLocks noGrp="1"/>
          </p:cNvSpPr>
          <p:nvPr>
            <p:ph type="dt" sz="half" idx="10"/>
          </p:nvPr>
        </p:nvSpPr>
        <p:spPr>
          <a:xfrm>
            <a:off x="4724400" y="5533390"/>
            <a:ext cx="2743200" cy="365125"/>
          </a:xfrm>
          <a:prstGeom prst="rect">
            <a:avLst/>
          </a:prstGeom>
        </p:spPr>
        <p:txBody>
          <a:bodyPr/>
          <a:lstStyle/>
          <a:p>
            <a:r>
              <a:rPr lang="en-US" dirty="0"/>
              <a:t>Presented By: Your Name Here</a:t>
            </a:r>
          </a:p>
        </p:txBody>
      </p:sp>
      <p:sp>
        <p:nvSpPr>
          <p:cNvPr id="8" name="Text Placeholder 7">
            <a:extLst>
              <a:ext uri="{FF2B5EF4-FFF2-40B4-BE49-F238E27FC236}">
                <a16:creationId xmlns:a16="http://schemas.microsoft.com/office/drawing/2014/main" id="{0DCD7C76-C6CB-4677-8AE2-744F508A95E6}"/>
              </a:ext>
            </a:extLst>
          </p:cNvPr>
          <p:cNvSpPr>
            <a:spLocks noGrp="1"/>
          </p:cNvSpPr>
          <p:nvPr>
            <p:ph type="body" sz="quarter" idx="11"/>
          </p:nvPr>
        </p:nvSpPr>
        <p:spPr>
          <a:xfrm>
            <a:off x="831850" y="3849022"/>
            <a:ext cx="10548938" cy="423719"/>
          </a:xfrm>
        </p:spPr>
        <p:txBody>
          <a:bodyPr/>
          <a:lstStyle/>
          <a:p>
            <a:pPr lvl="0"/>
            <a:r>
              <a:rPr lang="en-US" dirty="0"/>
              <a:t>Click to edit Master text styles</a:t>
            </a:r>
          </a:p>
        </p:txBody>
      </p:sp>
    </p:spTree>
    <p:extLst>
      <p:ext uri="{BB962C8B-B14F-4D97-AF65-F5344CB8AC3E}">
        <p14:creationId xmlns:p14="http://schemas.microsoft.com/office/powerpoint/2010/main" val="17409076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2_Presenta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16CE-D2ED-477A-850D-00128DBA5A00}"/>
              </a:ext>
            </a:extLst>
          </p:cNvPr>
          <p:cNvSpPr>
            <a:spLocks noGrp="1"/>
          </p:cNvSpPr>
          <p:nvPr>
            <p:ph type="title"/>
          </p:nvPr>
        </p:nvSpPr>
        <p:spPr>
          <a:xfrm>
            <a:off x="838200" y="3192086"/>
            <a:ext cx="10515600" cy="59855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F5D8908-7041-405C-800E-54B1ACD1D06F}"/>
              </a:ext>
            </a:extLst>
          </p:cNvPr>
          <p:cNvSpPr>
            <a:spLocks noGrp="1"/>
          </p:cNvSpPr>
          <p:nvPr>
            <p:ph type="dt" sz="half" idx="10"/>
          </p:nvPr>
        </p:nvSpPr>
        <p:spPr>
          <a:xfrm>
            <a:off x="4724400" y="5533390"/>
            <a:ext cx="2743200" cy="365125"/>
          </a:xfrm>
          <a:prstGeom prst="rect">
            <a:avLst/>
          </a:prstGeom>
        </p:spPr>
        <p:txBody>
          <a:bodyPr/>
          <a:lstStyle/>
          <a:p>
            <a:r>
              <a:rPr lang="en-US" dirty="0"/>
              <a:t>Presented By: Your Name Here</a:t>
            </a:r>
          </a:p>
        </p:txBody>
      </p:sp>
      <p:sp>
        <p:nvSpPr>
          <p:cNvPr id="8" name="Text Placeholder 7">
            <a:extLst>
              <a:ext uri="{FF2B5EF4-FFF2-40B4-BE49-F238E27FC236}">
                <a16:creationId xmlns:a16="http://schemas.microsoft.com/office/drawing/2014/main" id="{0DCD7C76-C6CB-4677-8AE2-744F508A95E6}"/>
              </a:ext>
            </a:extLst>
          </p:cNvPr>
          <p:cNvSpPr>
            <a:spLocks noGrp="1"/>
          </p:cNvSpPr>
          <p:nvPr>
            <p:ph type="body" sz="quarter" idx="11"/>
          </p:nvPr>
        </p:nvSpPr>
        <p:spPr>
          <a:xfrm>
            <a:off x="831850" y="3849022"/>
            <a:ext cx="10548938" cy="423719"/>
          </a:xfrm>
        </p:spPr>
        <p:txBody>
          <a:bodyPr/>
          <a:lstStyle/>
          <a:p>
            <a:pPr lvl="0"/>
            <a:r>
              <a:rPr lang="en-US" dirty="0"/>
              <a:t>Click to edit Master text styles</a:t>
            </a:r>
          </a:p>
        </p:txBody>
      </p:sp>
    </p:spTree>
    <p:extLst>
      <p:ext uri="{BB962C8B-B14F-4D97-AF65-F5344CB8AC3E}">
        <p14:creationId xmlns:p14="http://schemas.microsoft.com/office/powerpoint/2010/main" val="239490925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BEFA-17F8-4F59-B12B-B4A2DE2FD07B}"/>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16E156A1-3B05-48C1-9EB1-F5F80CCC2E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89493F-9F9E-4108-A3B9-267CD8262BE6}"/>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5" name="Footer Placeholder 4">
            <a:extLst>
              <a:ext uri="{FF2B5EF4-FFF2-40B4-BE49-F238E27FC236}">
                <a16:creationId xmlns:a16="http://schemas.microsoft.com/office/drawing/2014/main" id="{7A2C9D67-8B25-4BCE-B24F-5A30140E1E5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BE19F76-8031-4715-B740-5361D0262069}"/>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1151884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979C8-2DB6-4CA4-B481-0E0B4D2EDE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287144-C6D1-450B-9402-C6BC15B45B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11FE03-842C-44DD-8F58-D62B1114AD33}"/>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5" name="Footer Placeholder 4">
            <a:extLst>
              <a:ext uri="{FF2B5EF4-FFF2-40B4-BE49-F238E27FC236}">
                <a16:creationId xmlns:a16="http://schemas.microsoft.com/office/drawing/2014/main" id="{C7D65D19-2F85-4DB3-9859-5B8FF90EA80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F7058A-9168-4CE1-A393-6BDE651ADFCE}"/>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3284146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21078-2937-4467-9A6E-5CFCA3BD06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21C003-A577-4B90-AA81-B00F87E784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2B90AC-131F-48A1-9823-F6B295BA3F58}"/>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5" name="Footer Placeholder 4">
            <a:extLst>
              <a:ext uri="{FF2B5EF4-FFF2-40B4-BE49-F238E27FC236}">
                <a16:creationId xmlns:a16="http://schemas.microsoft.com/office/drawing/2014/main" id="{A32B29FD-2F54-4014-A7DA-7FBD2B58C70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D1B3353-C970-42C4-BB8A-8D670AF9E92F}"/>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3323360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EA9F-B60F-47D4-ABDC-94A7D4AB22D0}"/>
              </a:ext>
            </a:extLst>
          </p:cNvPr>
          <p:cNvSpPr>
            <a:spLocks noGrp="1"/>
          </p:cNvSpPr>
          <p:nvPr>
            <p:ph type="title"/>
          </p:nvPr>
        </p:nvSpPr>
        <p:spPr>
          <a:xfrm>
            <a:off x="558800" y="365125"/>
            <a:ext cx="10795000" cy="1325563"/>
          </a:xfrm>
        </p:spPr>
        <p:txBody>
          <a:bodyPr/>
          <a:lstStyle>
            <a:lvl1pPr marL="11113" indent="0">
              <a:tabLst/>
              <a:defRPr/>
            </a:lvl1pPr>
          </a:lstStyle>
          <a:p>
            <a:r>
              <a:rPr lang="en-US" dirty="0"/>
              <a:t>Click to edit Master title style</a:t>
            </a:r>
          </a:p>
        </p:txBody>
      </p:sp>
      <p:sp>
        <p:nvSpPr>
          <p:cNvPr id="3" name="Content Placeholder 2">
            <a:extLst>
              <a:ext uri="{FF2B5EF4-FFF2-40B4-BE49-F238E27FC236}">
                <a16:creationId xmlns:a16="http://schemas.microsoft.com/office/drawing/2014/main" id="{683BBE5E-BDC5-444C-B6FC-1A150943E936}"/>
              </a:ext>
            </a:extLst>
          </p:cNvPr>
          <p:cNvSpPr>
            <a:spLocks noGrp="1"/>
          </p:cNvSpPr>
          <p:nvPr>
            <p:ph sz="half" idx="1"/>
          </p:nvPr>
        </p:nvSpPr>
        <p:spPr>
          <a:xfrm>
            <a:off x="558800" y="1825625"/>
            <a:ext cx="54610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13E84E6-B05D-4F43-A97F-0DEA83A123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C01BED-0D42-4DE9-8B18-EEC14A36DEC2}"/>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6" name="Footer Placeholder 5">
            <a:extLst>
              <a:ext uri="{FF2B5EF4-FFF2-40B4-BE49-F238E27FC236}">
                <a16:creationId xmlns:a16="http://schemas.microsoft.com/office/drawing/2014/main" id="{645B26AC-FB78-4478-AC19-0CCC27B95D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378589E-7AAB-44AD-A1B2-D52FAD4891B2}"/>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4678254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8632-BB46-481B-995F-EB8D32F64E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A5E2B1-0618-476B-B143-F5B71129FD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26EC61-B7BB-444E-9632-BBF5347B1A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C6368F-E798-4C4E-B75C-BA79EB7E13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11DC2E-7F53-426B-B1AD-D5041EE74E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018961-C552-4A04-BAA3-40441BC3F7B3}"/>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8" name="Footer Placeholder 7">
            <a:extLst>
              <a:ext uri="{FF2B5EF4-FFF2-40B4-BE49-F238E27FC236}">
                <a16:creationId xmlns:a16="http://schemas.microsoft.com/office/drawing/2014/main" id="{321181D2-B9B0-4C95-95B7-6D1E665988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107BB38-D685-4196-8E68-E37F1412B0C9}"/>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4733593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61071-6D8D-40FC-B9EF-D33EA8B54B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BDB1D0-7228-49C5-9735-AA1297673627}"/>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4" name="Footer Placeholder 3">
            <a:extLst>
              <a:ext uri="{FF2B5EF4-FFF2-40B4-BE49-F238E27FC236}">
                <a16:creationId xmlns:a16="http://schemas.microsoft.com/office/drawing/2014/main" id="{33A19DEB-A881-4E2C-815E-6494B84548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057BBD00-6F76-434F-95AB-275335D10E9F}"/>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51209839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33FCE0-301F-4579-9204-FC1FD2FAB22E}"/>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3" name="Footer Placeholder 2">
            <a:extLst>
              <a:ext uri="{FF2B5EF4-FFF2-40B4-BE49-F238E27FC236}">
                <a16:creationId xmlns:a16="http://schemas.microsoft.com/office/drawing/2014/main" id="{35E88F55-BEBF-4008-A2B7-7515375642B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89CB56C-56DC-414A-87F9-67966489100A}"/>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31766456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E3CB6-67E0-477E-8B31-B15FEC3D82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1B33D0-61AE-42AE-89D7-991F7177ED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B686B0-3472-4E8F-AAB2-2F8BA22BE5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B3C6F4-918A-4B7C-9BDE-B996FCA3BAAC}"/>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6" name="Footer Placeholder 5">
            <a:extLst>
              <a:ext uri="{FF2B5EF4-FFF2-40B4-BE49-F238E27FC236}">
                <a16:creationId xmlns:a16="http://schemas.microsoft.com/office/drawing/2014/main" id="{31AC0E25-24D6-4BF3-ABB3-4BE90347EE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2F5B452-3102-468C-9609-C74CF4A00166}"/>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14438812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8D7B0-7172-4C68-A963-1442387F51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246051-5D3A-4952-844C-597D5C6674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A5C934-BF86-42D3-B000-C6F66260B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8B6B5-5F5E-4E50-9B22-7BADC642156D}"/>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6" name="Footer Placeholder 5">
            <a:extLst>
              <a:ext uri="{FF2B5EF4-FFF2-40B4-BE49-F238E27FC236}">
                <a16:creationId xmlns:a16="http://schemas.microsoft.com/office/drawing/2014/main" id="{7CBD0351-219B-49F8-8F9C-A89EA0AC15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7B16A3F-6F2D-4181-A170-7EE235B55149}"/>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248632033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BA70B-DDA4-4B91-8267-DCB7E61D49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E48DE3-7E04-4F67-B6C8-DBEEB9893D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9EB7D-12EA-4D3C-9551-F33F5AD1DB85}"/>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5" name="Footer Placeholder 4">
            <a:extLst>
              <a:ext uri="{FF2B5EF4-FFF2-40B4-BE49-F238E27FC236}">
                <a16:creationId xmlns:a16="http://schemas.microsoft.com/office/drawing/2014/main" id="{0F999B38-4819-4F07-9845-CA5BDD4CA5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6D66971-6051-4A3B-A8B8-9F7652711558}"/>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27641161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DEBFA8-F4B2-4365-9CEA-A5FEA187EA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A0C6DA-7093-41CF-958E-0A7B384209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52A00E-9234-4DF4-8231-700DC3924F19}"/>
              </a:ext>
            </a:extLst>
          </p:cNvPr>
          <p:cNvSpPr>
            <a:spLocks noGrp="1"/>
          </p:cNvSpPr>
          <p:nvPr>
            <p:ph type="dt" sz="half" idx="10"/>
          </p:nvPr>
        </p:nvSpPr>
        <p:spPr>
          <a:xfrm>
            <a:off x="838200" y="6356350"/>
            <a:ext cx="2743200" cy="365125"/>
          </a:xfrm>
          <a:prstGeom prst="rect">
            <a:avLst/>
          </a:prstGeom>
        </p:spPr>
        <p:txBody>
          <a:bodyPr/>
          <a:lstStyle/>
          <a:p>
            <a:fld id="{6C173AC3-2648-4C42-8622-391F2A691201}" type="datetimeFigureOut">
              <a:rPr lang="en-US" smtClean="0"/>
              <a:t>3/5/2025</a:t>
            </a:fld>
            <a:endParaRPr lang="en-US"/>
          </a:p>
        </p:txBody>
      </p:sp>
      <p:sp>
        <p:nvSpPr>
          <p:cNvPr id="5" name="Footer Placeholder 4">
            <a:extLst>
              <a:ext uri="{FF2B5EF4-FFF2-40B4-BE49-F238E27FC236}">
                <a16:creationId xmlns:a16="http://schemas.microsoft.com/office/drawing/2014/main" id="{9674CD35-D9FF-4D59-8BAA-1725163D66E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5812D9-A976-4201-94C1-9A6B4EBEB1B2}"/>
              </a:ext>
            </a:extLst>
          </p:cNvPr>
          <p:cNvSpPr>
            <a:spLocks noGrp="1"/>
          </p:cNvSpPr>
          <p:nvPr>
            <p:ph type="sldNum" sz="quarter" idx="12"/>
          </p:nvPr>
        </p:nvSpPr>
        <p:spPr>
          <a:xfrm>
            <a:off x="8610600" y="6356350"/>
            <a:ext cx="2743200" cy="365125"/>
          </a:xfrm>
          <a:prstGeom prst="rect">
            <a:avLst/>
          </a:prstGeom>
        </p:spPr>
        <p:txBody>
          <a:bodyPr/>
          <a:lstStyle/>
          <a:p>
            <a:fld id="{60392DA7-76D9-46FA-BBD1-FCC4CF394E10}" type="slidenum">
              <a:rPr lang="en-US" smtClean="0"/>
              <a:t>‹#›</a:t>
            </a:fld>
            <a:endParaRPr lang="en-US"/>
          </a:p>
        </p:txBody>
      </p:sp>
    </p:spTree>
    <p:extLst>
      <p:ext uri="{BB962C8B-B14F-4D97-AF65-F5344CB8AC3E}">
        <p14:creationId xmlns:p14="http://schemas.microsoft.com/office/powerpoint/2010/main" val="86387437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71295654"/>
      </p:ext>
    </p:extLst>
  </p:cSld>
  <p:clrMapOvr>
    <a:masterClrMapping/>
  </p:clrMapOvr>
  <p:hf sldNum="0"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5242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Contet_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D7B087-3DF9-A740-935E-840286352060}"/>
              </a:ext>
            </a:extLst>
          </p:cNvPr>
          <p:cNvSpPr txBox="1"/>
          <p:nvPr userDrawn="1"/>
        </p:nvSpPr>
        <p:spPr>
          <a:xfrm>
            <a:off x="406647" y="221377"/>
            <a:ext cx="6949745" cy="1292662"/>
          </a:xfrm>
          <a:prstGeom prst="rect">
            <a:avLst/>
          </a:prstGeom>
          <a:noFill/>
        </p:spPr>
        <p:txBody>
          <a:bodyPr wrap="square" rtlCol="0">
            <a:spAutoFit/>
          </a:bodyPr>
          <a:lstStyle/>
          <a:p>
            <a:pPr lvl="0"/>
            <a:endParaRPr lang="en-US" sz="6000" b="1" dirty="0">
              <a:solidFill>
                <a:prstClr val="black"/>
              </a:solidFill>
              <a:latin typeface="Verdana Pro" panose="020B0604030504040204" pitchFamily="34" charset="0"/>
              <a:cs typeface="Arial" panose="020B0604020202020204" pitchFamily="34" charset="0"/>
            </a:endParaRPr>
          </a:p>
          <a:p>
            <a:endParaRPr lang="en-US" dirty="0"/>
          </a:p>
        </p:txBody>
      </p:sp>
      <p:sp>
        <p:nvSpPr>
          <p:cNvPr id="8" name="Rectangle 7">
            <a:extLst>
              <a:ext uri="{FF2B5EF4-FFF2-40B4-BE49-F238E27FC236}">
                <a16:creationId xmlns:a16="http://schemas.microsoft.com/office/drawing/2014/main" id="{B20702B8-BD97-6647-948F-745FA5D59CAC}"/>
              </a:ext>
            </a:extLst>
          </p:cNvPr>
          <p:cNvSpPr/>
          <p:nvPr userDrawn="1"/>
        </p:nvSpPr>
        <p:spPr>
          <a:xfrm>
            <a:off x="293688" y="218727"/>
            <a:ext cx="112959" cy="90663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BIA_logo_Horz_2c_registration.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75439" y="6056211"/>
            <a:ext cx="2086842" cy="549477"/>
          </a:xfrm>
          <a:prstGeom prst="rect">
            <a:avLst/>
          </a:prstGeom>
        </p:spPr>
      </p:pic>
      <p:sp>
        <p:nvSpPr>
          <p:cNvPr id="10" name="Rectangle 9"/>
          <p:cNvSpPr/>
          <p:nvPr userDrawn="1"/>
        </p:nvSpPr>
        <p:spPr>
          <a:xfrm>
            <a:off x="293688" y="6330950"/>
            <a:ext cx="9247187" cy="81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3">
            <a:extLst>
              <a:ext uri="{FF2B5EF4-FFF2-40B4-BE49-F238E27FC236}">
                <a16:creationId xmlns:a16="http://schemas.microsoft.com/office/drawing/2014/main" id="{4AA55007-8945-CC42-BD7A-3908E2DEF6CE}"/>
              </a:ext>
            </a:extLst>
          </p:cNvPr>
          <p:cNvSpPr txBox="1">
            <a:spLocks/>
          </p:cNvSpPr>
          <p:nvPr userDrawn="1"/>
        </p:nvSpPr>
        <p:spPr>
          <a:xfrm>
            <a:off x="-1835306" y="645954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6FEC17-3DD1-7F4B-9E1F-6D2A0E2FF8EA}" type="slidenum">
              <a:rPr lang="en-US" smtClean="0"/>
              <a:pPr/>
              <a:t>‹#›</a:t>
            </a:fld>
            <a:endParaRPr lang="en-US" dirty="0"/>
          </a:p>
        </p:txBody>
      </p:sp>
      <p:sp>
        <p:nvSpPr>
          <p:cNvPr id="4" name="Text Placeholder 3"/>
          <p:cNvSpPr>
            <a:spLocks noGrp="1"/>
          </p:cNvSpPr>
          <p:nvPr>
            <p:ph type="body" sz="quarter" idx="10" hasCustomPrompt="1"/>
          </p:nvPr>
        </p:nvSpPr>
        <p:spPr>
          <a:xfrm>
            <a:off x="701675" y="220663"/>
            <a:ext cx="9763125" cy="1090612"/>
          </a:xfrm>
          <a:prstGeom prst="rect">
            <a:avLst/>
          </a:prstGeom>
        </p:spPr>
        <p:txBody>
          <a:bodyPr/>
          <a:lstStyle>
            <a:lvl1pPr marL="0" indent="0">
              <a:buNone/>
              <a:defRPr sz="6000" b="1" baseline="0">
                <a:solidFill>
                  <a:srgbClr val="194584"/>
                </a:solidFill>
                <a:latin typeface="Verdana Pro" panose="020B0604030504040204"/>
              </a:defRPr>
            </a:lvl1pPr>
          </a:lstStyle>
          <a:p>
            <a:pPr lvl="0"/>
            <a:r>
              <a:rPr lang="en-US" dirty="0"/>
              <a:t>Slide Title</a:t>
            </a:r>
          </a:p>
        </p:txBody>
      </p:sp>
      <p:sp>
        <p:nvSpPr>
          <p:cNvPr id="6" name="Text Placeholder 5"/>
          <p:cNvSpPr>
            <a:spLocks noGrp="1"/>
          </p:cNvSpPr>
          <p:nvPr>
            <p:ph type="body" sz="quarter" idx="11" hasCustomPrompt="1"/>
          </p:nvPr>
        </p:nvSpPr>
        <p:spPr>
          <a:xfrm>
            <a:off x="702168" y="1736182"/>
            <a:ext cx="11060113" cy="4049712"/>
          </a:xfrm>
          <a:prstGeom prst="rect">
            <a:avLst/>
          </a:prstGeom>
        </p:spPr>
        <p:txBody>
          <a:bodyPr/>
          <a:lstStyle>
            <a:lvl1pPr>
              <a:defRPr b="1">
                <a:solidFill>
                  <a:schemeClr val="bg2">
                    <a:lumMod val="50000"/>
                  </a:schemeClr>
                </a:solidFill>
                <a:latin typeface="Arial" panose="020B0604020202020204" pitchFamily="34" charset="0"/>
                <a:cs typeface="Arial" panose="020B0604020202020204" pitchFamily="34" charset="0"/>
              </a:defRPr>
            </a:lvl1pPr>
            <a:lvl2pPr>
              <a:defRPr>
                <a:solidFill>
                  <a:schemeClr val="bg2">
                    <a:lumMod val="50000"/>
                  </a:schemeClr>
                </a:solidFill>
                <a:latin typeface="Arial" panose="020B0604020202020204" pitchFamily="34" charset="0"/>
                <a:cs typeface="Arial" panose="020B0604020202020204" pitchFamily="34" charset="0"/>
              </a:defRPr>
            </a:lvl2pPr>
            <a:lvl3pPr>
              <a:defRPr>
                <a:solidFill>
                  <a:schemeClr val="bg2">
                    <a:lumMod val="50000"/>
                  </a:schemeClr>
                </a:solidFill>
                <a:latin typeface="Arial" panose="020B0604020202020204" pitchFamily="34" charset="0"/>
                <a:cs typeface="Arial" panose="020B0604020202020204" pitchFamily="34" charset="0"/>
              </a:defRPr>
            </a:lvl3pPr>
            <a:lvl4pPr>
              <a:defRPr>
                <a:solidFill>
                  <a:schemeClr val="bg2">
                    <a:lumMod val="50000"/>
                  </a:schemeClr>
                </a:solidFill>
                <a:latin typeface="Arial" panose="020B0604020202020204" pitchFamily="34" charset="0"/>
                <a:cs typeface="Arial" panose="020B0604020202020204" pitchFamily="34" charset="0"/>
              </a:defRPr>
            </a:lvl4pPr>
            <a:lvl5pPr>
              <a:defRPr>
                <a:solidFill>
                  <a:schemeClr val="bg2">
                    <a:lumMod val="50000"/>
                  </a:schemeClr>
                </a:solidFill>
                <a:latin typeface="Arial" panose="020B0604020202020204" pitchFamily="34" charset="0"/>
                <a:cs typeface="Arial" panose="020B0604020202020204" pitchFamily="34" charset="0"/>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9291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5.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8.svg"/><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image" Target="../media/image10.svg"/><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image" Target="../media/image9.png"/><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theme" Target="../theme/theme5.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8"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10" Type="http://schemas.openxmlformats.org/officeDocument/2006/relationships/image" Target="../media/image14.svg"/><Relationship Id="rId4" Type="http://schemas.openxmlformats.org/officeDocument/2006/relationships/slideLayout" Target="../slideLayouts/slideLayout53.xml"/><Relationship Id="rId9"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theme" Target="../theme/theme8.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image" Target="../media/image19.pn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19" Type="http://schemas.openxmlformats.org/officeDocument/2006/relationships/image" Target="../media/image20.png"/><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24.pn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1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image" Target="../media/image28.jp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image" Target="../media/image27.jpeg"/><Relationship Id="rId2" Type="http://schemas.openxmlformats.org/officeDocument/2006/relationships/slideLayout" Target="../slideLayouts/slideLayout91.xml"/><Relationship Id="rId16" Type="http://schemas.openxmlformats.org/officeDocument/2006/relationships/image" Target="../media/image26.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theme" Target="../theme/theme11.xml"/><Relationship Id="rId10" Type="http://schemas.openxmlformats.org/officeDocument/2006/relationships/slideLayout" Target="../slideLayouts/slideLayout99.xml"/><Relationship Id="rId19" Type="http://schemas.openxmlformats.org/officeDocument/2006/relationships/image" Target="../media/image29.png"/><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F5FC1C-564F-4DB5-8688-3B1969F60571}"/>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B97CAC-61F3-44B6-A5A1-1E0229668F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2AB40-BEDD-4B30-A967-D41D80269CAC}"/>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8A5A730-8E42-4F1A-9C93-FDD609784FE9}" type="datetimeFigureOut">
              <a:rPr lang="en-US" smtClean="0"/>
              <a:t>3/5/2025</a:t>
            </a:fld>
            <a:endParaRPr lang="en-US"/>
          </a:p>
        </p:txBody>
      </p:sp>
      <p:sp>
        <p:nvSpPr>
          <p:cNvPr id="5" name="Footer Placeholder 4">
            <a:extLst>
              <a:ext uri="{FF2B5EF4-FFF2-40B4-BE49-F238E27FC236}">
                <a16:creationId xmlns:a16="http://schemas.microsoft.com/office/drawing/2014/main" id="{A05A30E5-5746-43CF-A37B-5FFDE1C0C61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E76FA1-F6D0-43F3-A8AE-838EA07A6D9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816427-8F4B-4A39-9150-849D5664E153}" type="slidenum">
              <a:rPr lang="en-US" smtClean="0"/>
              <a:t>‹#›</a:t>
            </a:fld>
            <a:endParaRPr lang="en-US"/>
          </a:p>
        </p:txBody>
      </p:sp>
      <p:sp>
        <p:nvSpPr>
          <p:cNvPr id="7" name="Rectangle 6"/>
          <p:cNvSpPr/>
          <p:nvPr/>
        </p:nvSpPr>
        <p:spPr>
          <a:xfrm>
            <a:off x="0" y="1"/>
            <a:ext cx="12192000" cy="435889"/>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solidFill>
                <a:srgbClr val="CCCCCC"/>
              </a:solidFill>
            </a:endParaRPr>
          </a:p>
        </p:txBody>
      </p:sp>
      <p:pic>
        <p:nvPicPr>
          <p:cNvPr id="8" name="Picture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259463"/>
            <a:ext cx="12192000" cy="176426"/>
          </a:xfrm>
          <a:prstGeom prst="rect">
            <a:avLst/>
          </a:prstGeom>
        </p:spPr>
      </p:pic>
    </p:spTree>
    <p:extLst>
      <p:ext uri="{BB962C8B-B14F-4D97-AF65-F5344CB8AC3E}">
        <p14:creationId xmlns:p14="http://schemas.microsoft.com/office/powerpoint/2010/main" val="4081493053"/>
      </p:ext>
    </p:extLst>
  </p:cSld>
  <p:clrMap bg1="lt1" tx1="dk1" bg2="lt2" tx2="dk2" accent1="accent1" accent2="accent2" accent3="accent3" accent4="accent4" accent5="accent5" accent6="accent6" hlink="hlink" folHlink="folHlink"/>
  <p:sldLayoutIdLst>
    <p:sldLayoutId id="2147484288" r:id="rId1"/>
    <p:sldLayoutId id="2147484298" r:id="rId2"/>
    <p:sldLayoutId id="2147483683" r:id="rId3"/>
    <p:sldLayoutId id="2147483684" r:id="rId4"/>
    <p:sldLayoutId id="2147483685" r:id="rId5"/>
    <p:sldLayoutId id="2147483686" r:id="rId6"/>
    <p:sldLayoutId id="2147483677" r:id="rId7"/>
    <p:sldLayoutId id="2147484282" r:id="rId8"/>
    <p:sldLayoutId id="2147484283" r:id="rId9"/>
    <p:sldLayoutId id="2147484284" r:id="rId10"/>
    <p:sldLayoutId id="2147484285" r:id="rId11"/>
    <p:sldLayoutId id="214748428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986407"/>
            <a:ext cx="10515600" cy="1325563"/>
          </a:xfrm>
          <a:prstGeom prst="rect">
            <a:avLst/>
          </a:prstGeom>
        </p:spPr>
        <p:txBody>
          <a:bodyPr vert="horz" lIns="91440" tIns="45720" rIns="91440" bIns="45720" rtlCol="0" anchor="ctr">
            <a:normAutofit/>
          </a:bodyPr>
          <a:lstStyle/>
          <a:p>
            <a:r>
              <a:rPr lang="en-US" dirty="0"/>
              <a:t>Presentation Title</a:t>
            </a:r>
            <a:br>
              <a:rPr lang="en-US" dirty="0"/>
            </a:br>
            <a:r>
              <a:rPr lang="en-US" dirty="0"/>
              <a:t>Presentation Title</a:t>
            </a:r>
            <a:endParaRPr lang="en-CA" dirty="0"/>
          </a:p>
        </p:txBody>
      </p:sp>
      <p:sp>
        <p:nvSpPr>
          <p:cNvPr id="10" name="Text Placeholder 9">
            <a:extLst>
              <a:ext uri="{FF2B5EF4-FFF2-40B4-BE49-F238E27FC236}">
                <a16:creationId xmlns:a16="http://schemas.microsoft.com/office/drawing/2014/main" id="{05AF19EF-128D-4BD0-B242-54B43A92B872}"/>
              </a:ext>
            </a:extLst>
          </p:cNvPr>
          <p:cNvSpPr>
            <a:spLocks noGrp="1"/>
          </p:cNvSpPr>
          <p:nvPr>
            <p:ph type="body" idx="1"/>
          </p:nvPr>
        </p:nvSpPr>
        <p:spPr>
          <a:xfrm>
            <a:off x="838200" y="4511436"/>
            <a:ext cx="10515600" cy="1070918"/>
          </a:xfrm>
          <a:prstGeom prst="rect">
            <a:avLst/>
          </a:prstGeom>
        </p:spPr>
        <p:txBody>
          <a:bodyPr vert="horz" lIns="91440" tIns="45720" rIns="91440" bIns="45720" rtlCol="0">
            <a:normAutofit/>
          </a:bodyPr>
          <a:lstStyle/>
          <a:p>
            <a:pPr lvl="0"/>
            <a:r>
              <a:rPr lang="en-US" dirty="0"/>
              <a:t>Sub-Header Can Go Here</a:t>
            </a:r>
          </a:p>
        </p:txBody>
      </p:sp>
    </p:spTree>
    <p:extLst>
      <p:ext uri="{BB962C8B-B14F-4D97-AF65-F5344CB8AC3E}">
        <p14:creationId xmlns:p14="http://schemas.microsoft.com/office/powerpoint/2010/main" val="3847919881"/>
      </p:ext>
    </p:extLst>
  </p:cSld>
  <p:clrMap bg1="lt1" tx1="dk1" bg2="lt2" tx2="dk2" accent1="accent1" accent2="accent2" accent3="accent3" accent4="accent4" accent5="accent5" accent6="accent6" hlink="hlink" folHlink="folHlink"/>
  <p:sldLayoutIdLst>
    <p:sldLayoutId id="2147483679" r:id="rId1"/>
    <p:sldLayoutId id="2147483687" r:id="rId2"/>
  </p:sldLayoutIdLst>
  <p:hf hdr="0" dt="0"/>
  <p:txStyles>
    <p:title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986405"/>
            <a:ext cx="10515600" cy="1325563"/>
          </a:xfrm>
          <a:prstGeom prst="rect">
            <a:avLst/>
          </a:prstGeom>
        </p:spPr>
        <p:txBody>
          <a:bodyPr vert="horz" lIns="91440" tIns="45720" rIns="91440" bIns="45720" rtlCol="0" anchor="ctr">
            <a:normAutofit/>
          </a:bodyPr>
          <a:lstStyle/>
          <a:p>
            <a:r>
              <a:rPr lang="en-US" dirty="0"/>
              <a:t>Presentation Title</a:t>
            </a:r>
            <a:br>
              <a:rPr lang="en-US" dirty="0"/>
            </a:br>
            <a:r>
              <a:rPr lang="en-US" dirty="0"/>
              <a:t>Presentation Title</a:t>
            </a:r>
            <a:endParaRPr lang="en-CA" dirty="0"/>
          </a:p>
        </p:txBody>
      </p:sp>
      <p:sp>
        <p:nvSpPr>
          <p:cNvPr id="10" name="Text Placeholder 9">
            <a:extLst>
              <a:ext uri="{FF2B5EF4-FFF2-40B4-BE49-F238E27FC236}">
                <a16:creationId xmlns:a16="http://schemas.microsoft.com/office/drawing/2014/main" id="{05AF19EF-128D-4BD0-B242-54B43A92B872}"/>
              </a:ext>
            </a:extLst>
          </p:cNvPr>
          <p:cNvSpPr>
            <a:spLocks noGrp="1"/>
          </p:cNvSpPr>
          <p:nvPr>
            <p:ph type="body" idx="1"/>
          </p:nvPr>
        </p:nvSpPr>
        <p:spPr>
          <a:xfrm>
            <a:off x="838200" y="4511436"/>
            <a:ext cx="10515600" cy="1070918"/>
          </a:xfrm>
          <a:prstGeom prst="rect">
            <a:avLst/>
          </a:prstGeom>
        </p:spPr>
        <p:txBody>
          <a:bodyPr vert="horz" lIns="91440" tIns="45720" rIns="91440" bIns="45720" rtlCol="0">
            <a:normAutofit/>
          </a:bodyPr>
          <a:lstStyle/>
          <a:p>
            <a:pPr lvl="0"/>
            <a:r>
              <a:rPr lang="en-US" dirty="0"/>
              <a:t>Sub-Header Can Go Here</a:t>
            </a:r>
          </a:p>
        </p:txBody>
      </p:sp>
    </p:spTree>
    <p:extLst>
      <p:ext uri="{BB962C8B-B14F-4D97-AF65-F5344CB8AC3E}">
        <p14:creationId xmlns:p14="http://schemas.microsoft.com/office/powerpoint/2010/main" val="3847919881"/>
      </p:ext>
    </p:extLst>
  </p:cSld>
  <p:clrMap bg1="lt1" tx1="dk1" bg2="lt2" tx2="dk2" accent1="accent1" accent2="accent2" accent3="accent3" accent4="accent4" accent5="accent5" accent6="accent6" hlink="hlink" folHlink="folHlink"/>
  <p:sldLayoutIdLst>
    <p:sldLayoutId id="2147483701" r:id="rId1"/>
    <p:sldLayoutId id="2147483681" r:id="rId2"/>
    <p:sldLayoutId id="2147484295" r:id="rId3"/>
  </p:sldLayoutIdLst>
  <p:hf hdr="0" ftr="0" dt="0"/>
  <p:txStyles>
    <p:title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BAAD5E2-067B-C17A-F1F0-15AE3AD1EC9C}"/>
              </a:ext>
            </a:extLst>
          </p:cNvPr>
          <p:cNvSpPr/>
          <p:nvPr userDrawn="1"/>
        </p:nvSpPr>
        <p:spPr>
          <a:xfrm>
            <a:off x="759984" y="50"/>
            <a:ext cx="11432016" cy="6857900"/>
          </a:xfrm>
          <a:custGeom>
            <a:avLst/>
            <a:gdLst/>
            <a:ahLst/>
            <a:cxnLst/>
            <a:rect l="l" t="t" r="r" b="b"/>
            <a:pathLst>
              <a:path w="18842990" h="11303635">
                <a:moveTo>
                  <a:pt x="0" y="11303320"/>
                </a:moveTo>
                <a:lnTo>
                  <a:pt x="18842368" y="11303320"/>
                </a:lnTo>
                <a:lnTo>
                  <a:pt x="18842368" y="0"/>
                </a:lnTo>
                <a:lnTo>
                  <a:pt x="0" y="0"/>
                </a:lnTo>
                <a:lnTo>
                  <a:pt x="0" y="11303320"/>
                </a:lnTo>
                <a:close/>
              </a:path>
            </a:pathLst>
          </a:custGeom>
          <a:solidFill>
            <a:schemeClr val="tx2"/>
          </a:solidFill>
        </p:spPr>
        <p:txBody>
          <a:bodyPr wrap="square" lIns="0" tIns="0" rIns="0" bIns="0" rtlCol="0"/>
          <a:lstStyle/>
          <a:p>
            <a:endParaRPr/>
          </a:p>
        </p:txBody>
      </p:sp>
      <p:sp>
        <p:nvSpPr>
          <p:cNvPr id="6" name="object 9">
            <a:extLst>
              <a:ext uri="{FF2B5EF4-FFF2-40B4-BE49-F238E27FC236}">
                <a16:creationId xmlns:a16="http://schemas.microsoft.com/office/drawing/2014/main" id="{31FCEB96-B9C9-0705-0313-ABCE4E7B52F2}"/>
              </a:ext>
            </a:extLst>
          </p:cNvPr>
          <p:cNvSpPr/>
          <p:nvPr userDrawn="1"/>
        </p:nvSpPr>
        <p:spPr>
          <a:xfrm>
            <a:off x="0" y="1591"/>
            <a:ext cx="759984" cy="6854818"/>
          </a:xfrm>
          <a:custGeom>
            <a:avLst/>
            <a:gdLst/>
            <a:ahLst/>
            <a:cxnLst/>
            <a:rect l="l" t="t" r="r" b="b"/>
            <a:pathLst>
              <a:path w="1251585" h="11298555">
                <a:moveTo>
                  <a:pt x="1251260" y="0"/>
                </a:moveTo>
                <a:lnTo>
                  <a:pt x="0" y="0"/>
                </a:lnTo>
                <a:lnTo>
                  <a:pt x="0" y="11298074"/>
                </a:lnTo>
                <a:lnTo>
                  <a:pt x="1251260" y="11298074"/>
                </a:lnTo>
                <a:lnTo>
                  <a:pt x="1251260" y="0"/>
                </a:lnTo>
                <a:close/>
              </a:path>
            </a:pathLst>
          </a:custGeom>
          <a:solidFill>
            <a:schemeClr val="accent1"/>
          </a:solidFill>
        </p:spPr>
        <p:txBody>
          <a:bodyPr wrap="square" lIns="0" tIns="0" rIns="0" bIns="0" rtlCol="0"/>
          <a:lstStyle/>
          <a:p>
            <a:endParaRPr/>
          </a:p>
        </p:txBody>
      </p:sp>
      <p:pic>
        <p:nvPicPr>
          <p:cNvPr id="39" name="Graphic 38">
            <a:extLst>
              <a:ext uri="{FF2B5EF4-FFF2-40B4-BE49-F238E27FC236}">
                <a16:creationId xmlns:a16="http://schemas.microsoft.com/office/drawing/2014/main" id="{9856AC2C-994B-57B8-5181-7DCE526C793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180217" y="5483435"/>
            <a:ext cx="1953633" cy="609390"/>
          </a:xfrm>
          <a:prstGeom prst="rect">
            <a:avLst/>
          </a:prstGeom>
        </p:spPr>
      </p:pic>
      <p:cxnSp>
        <p:nvCxnSpPr>
          <p:cNvPr id="43" name="Straight Connector 42">
            <a:extLst>
              <a:ext uri="{FF2B5EF4-FFF2-40B4-BE49-F238E27FC236}">
                <a16:creationId xmlns:a16="http://schemas.microsoft.com/office/drawing/2014/main" id="{3C818F3F-A484-4CFD-9F42-7743D670E31F}"/>
              </a:ext>
            </a:extLst>
          </p:cNvPr>
          <p:cNvCxnSpPr/>
          <p:nvPr userDrawn="1"/>
        </p:nvCxnSpPr>
        <p:spPr>
          <a:xfrm>
            <a:off x="4470400" y="5467350"/>
            <a:ext cx="0" cy="68580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227A548B-1501-12F8-95B9-C2DDAF7DE8DF}"/>
              </a:ext>
            </a:extLst>
          </p:cNvPr>
          <p:cNvSpPr txBox="1"/>
          <p:nvPr userDrawn="1"/>
        </p:nvSpPr>
        <p:spPr>
          <a:xfrm>
            <a:off x="4704348" y="5423646"/>
            <a:ext cx="4604752" cy="740972"/>
          </a:xfrm>
          <a:prstGeom prst="rect">
            <a:avLst/>
          </a:prstGeom>
          <a:noFill/>
        </p:spPr>
        <p:txBody>
          <a:bodyPr wrap="square" rtlCol="0">
            <a:spAutoFit/>
          </a:bodyPr>
          <a:lstStyle/>
          <a:p>
            <a:pPr>
              <a:lnSpc>
                <a:spcPct val="110000"/>
              </a:lnSpc>
            </a:pPr>
            <a:r>
              <a:rPr lang="en-US" sz="1300" i="0">
                <a:solidFill>
                  <a:schemeClr val="bg1"/>
                </a:solidFill>
                <a:latin typeface="+mn-lt"/>
                <a:cs typeface="Poppins" panose="00000500000000000000" pitchFamily="2" charset="0"/>
              </a:rPr>
              <a:t>We mobilize people, data, and solutions across the value chain to reduce waste and our impact on the environment while also unlocking economic benefits.</a:t>
            </a:r>
          </a:p>
        </p:txBody>
      </p:sp>
      <p:sp>
        <p:nvSpPr>
          <p:cNvPr id="45" name="Rectangle: Rounded Corners 44">
            <a:extLst>
              <a:ext uri="{FF2B5EF4-FFF2-40B4-BE49-F238E27FC236}">
                <a16:creationId xmlns:a16="http://schemas.microsoft.com/office/drawing/2014/main" id="{1EA3A5D4-1289-223B-8CE6-AE4F32BEB548}"/>
              </a:ext>
            </a:extLst>
          </p:cNvPr>
          <p:cNvSpPr/>
          <p:nvPr userDrawn="1"/>
        </p:nvSpPr>
        <p:spPr>
          <a:xfrm>
            <a:off x="2165350" y="3683000"/>
            <a:ext cx="3073400" cy="4572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Tree>
    <p:extLst>
      <p:ext uri="{BB962C8B-B14F-4D97-AF65-F5344CB8AC3E}">
        <p14:creationId xmlns:p14="http://schemas.microsoft.com/office/powerpoint/2010/main" val="3446306125"/>
      </p:ext>
    </p:extLst>
  </p:cSld>
  <p:clrMap bg1="lt1" tx1="dk1" bg2="lt2" tx2="dk2" accent1="accent1" accent2="accent2" accent3="accent3" accent4="accent4" accent5="accent5" accent6="accent6" hlink="hlink" folHlink="folHlink"/>
  <p:sldLayoutIdLst>
    <p:sldLayoutId id="2147484206" r:id="rId1"/>
    <p:sldLayoutId id="2147484279" r:id="rId2"/>
  </p:sldLayoutIdLst>
  <p:hf hdr="0" ftr="0" dt="0"/>
  <p:txStyles>
    <p:titleStyle>
      <a:lvl1pPr algn="l" defTabSz="914400" rtl="0" eaLnBrk="1" latinLnBrk="0" hangingPunct="1">
        <a:lnSpc>
          <a:spcPct val="90000"/>
        </a:lnSpc>
        <a:spcBef>
          <a:spcPct val="0"/>
        </a:spcBef>
        <a:buNone/>
        <a:defRPr sz="66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EADAEBA-E1F5-3597-61D6-5329C468D875}"/>
              </a:ext>
            </a:extLst>
          </p:cNvPr>
          <p:cNvSpPr>
            <a:spLocks noGrp="1"/>
          </p:cNvSpPr>
          <p:nvPr>
            <p:ph type="sldNum" sz="quarter" idx="4"/>
          </p:nvPr>
        </p:nvSpPr>
        <p:spPr>
          <a:xfrm>
            <a:off x="11541149" y="6284305"/>
            <a:ext cx="427419" cy="365125"/>
          </a:xfrm>
          <a:prstGeom prst="rect">
            <a:avLst/>
          </a:prstGeom>
        </p:spPr>
        <p:txBody>
          <a:bodyPr vert="horz" lIns="91440" tIns="45720" rIns="91440" bIns="45720" rtlCol="0" anchor="ctr"/>
          <a:lstStyle>
            <a:lvl1pPr algn="l">
              <a:defRPr sz="1050" b="0">
                <a:solidFill>
                  <a:schemeClr val="tx2"/>
                </a:solidFill>
                <a:latin typeface="+mn-lt"/>
              </a:defRPr>
            </a:lvl1pPr>
          </a:lstStyle>
          <a:p>
            <a:fld id="{6CC2FB7E-E9FD-AA44-8101-F627C1923673}" type="slidenum">
              <a:rPr lang="en-US" smtClean="0"/>
              <a:pPr/>
              <a:t>‹#›</a:t>
            </a:fld>
            <a:endParaRPr lang="en-US"/>
          </a:p>
        </p:txBody>
      </p:sp>
      <p:pic>
        <p:nvPicPr>
          <p:cNvPr id="8" name="Graphic 7">
            <a:extLst>
              <a:ext uri="{FF2B5EF4-FFF2-40B4-BE49-F238E27FC236}">
                <a16:creationId xmlns:a16="http://schemas.microsoft.com/office/drawing/2014/main" id="{A4C6CFD1-0CC2-ADA2-F966-5AB01A3A1076}"/>
              </a:ext>
            </a:extLst>
          </p:cNvPr>
          <p:cNvPicPr>
            <a:picLocks noChangeAspect="1"/>
          </p:cNvPicPr>
          <p:nvPr userDrawn="1"/>
        </p:nvPicPr>
        <p:blipFill>
          <a:blip r:embed="rId32" cstate="screen">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457136" y="6218795"/>
            <a:ext cx="1590581" cy="496145"/>
          </a:xfrm>
          <a:prstGeom prst="rect">
            <a:avLst/>
          </a:prstGeom>
        </p:spPr>
      </p:pic>
    </p:spTree>
    <p:extLst>
      <p:ext uri="{BB962C8B-B14F-4D97-AF65-F5344CB8AC3E}">
        <p14:creationId xmlns:p14="http://schemas.microsoft.com/office/powerpoint/2010/main" val="613794754"/>
      </p:ext>
    </p:extLst>
  </p:cSld>
  <p:clrMap bg1="lt1" tx1="dk1" bg2="lt2" tx2="dk2" accent1="accent1" accent2="accent2" accent3="accent3" accent4="accent4" accent5="accent5" accent6="accent6" hlink="hlink" folHlink="folHlink"/>
  <p:sldLayoutIdLst>
    <p:sldLayoutId id="2147484210" r:id="rId1"/>
    <p:sldLayoutId id="2147484208" r:id="rId2"/>
    <p:sldLayoutId id="2147484276" r:id="rId3"/>
    <p:sldLayoutId id="2147484274" r:id="rId4"/>
    <p:sldLayoutId id="2147484256" r:id="rId5"/>
    <p:sldLayoutId id="2147484255" r:id="rId6"/>
    <p:sldLayoutId id="2147484228" r:id="rId7"/>
    <p:sldLayoutId id="2147484227" r:id="rId8"/>
    <p:sldLayoutId id="2147484253" r:id="rId9"/>
    <p:sldLayoutId id="2147484254" r:id="rId10"/>
    <p:sldLayoutId id="2147484272" r:id="rId11"/>
    <p:sldLayoutId id="2147484226" r:id="rId12"/>
    <p:sldLayoutId id="2147484252" r:id="rId13"/>
    <p:sldLayoutId id="2147484220" r:id="rId14"/>
    <p:sldLayoutId id="2147484216" r:id="rId15"/>
    <p:sldLayoutId id="2147484215" r:id="rId16"/>
    <p:sldLayoutId id="2147484217" r:id="rId17"/>
    <p:sldLayoutId id="2147484225" r:id="rId18"/>
    <p:sldLayoutId id="2147484221" r:id="rId19"/>
    <p:sldLayoutId id="2147484222" r:id="rId20"/>
    <p:sldLayoutId id="2147484223" r:id="rId21"/>
    <p:sldLayoutId id="2147484224" r:id="rId22"/>
    <p:sldLayoutId id="2147484219" r:id="rId23"/>
    <p:sldLayoutId id="2147484218" r:id="rId24"/>
    <p:sldLayoutId id="2147484273" r:id="rId25"/>
    <p:sldLayoutId id="2147484257" r:id="rId26"/>
    <p:sldLayoutId id="2147484268" r:id="rId27"/>
    <p:sldLayoutId id="2147484271" r:id="rId28"/>
    <p:sldLayoutId id="2147484269" r:id="rId29"/>
    <p:sldLayoutId id="2147484280" r:id="rId30"/>
  </p:sldLayoutIdLst>
  <p:hf hdr="0" ftr="0" dt="0"/>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EADAEBA-E1F5-3597-61D6-5329C468D875}"/>
              </a:ext>
            </a:extLst>
          </p:cNvPr>
          <p:cNvSpPr>
            <a:spLocks noGrp="1"/>
          </p:cNvSpPr>
          <p:nvPr>
            <p:ph type="sldNum" sz="quarter" idx="4"/>
          </p:nvPr>
        </p:nvSpPr>
        <p:spPr>
          <a:xfrm>
            <a:off x="11541149" y="6284305"/>
            <a:ext cx="427419" cy="365125"/>
          </a:xfrm>
          <a:prstGeom prst="rect">
            <a:avLst/>
          </a:prstGeom>
        </p:spPr>
        <p:txBody>
          <a:bodyPr vert="horz" lIns="91440" tIns="45720" rIns="91440" bIns="45720" rtlCol="0" anchor="ctr"/>
          <a:lstStyle>
            <a:lvl1pPr algn="l">
              <a:defRPr sz="1050" b="0">
                <a:solidFill>
                  <a:schemeClr val="bg1"/>
                </a:solidFill>
                <a:latin typeface="+mn-lt"/>
              </a:defRPr>
            </a:lvl1pPr>
          </a:lstStyle>
          <a:p>
            <a:fld id="{6CC2FB7E-E9FD-AA44-8101-F627C1923673}" type="slidenum">
              <a:rPr lang="en-US" smtClean="0"/>
              <a:pPr/>
              <a:t>‹#›</a:t>
            </a:fld>
            <a:endParaRPr lang="en-US"/>
          </a:p>
        </p:txBody>
      </p:sp>
      <p:pic>
        <p:nvPicPr>
          <p:cNvPr id="8" name="Graphic 7">
            <a:extLst>
              <a:ext uri="{FF2B5EF4-FFF2-40B4-BE49-F238E27FC236}">
                <a16:creationId xmlns:a16="http://schemas.microsoft.com/office/drawing/2014/main" id="{A4C6CFD1-0CC2-ADA2-F966-5AB01A3A1076}"/>
              </a:ext>
            </a:extLst>
          </p:cNvPr>
          <p:cNvPicPr>
            <a:picLocks noChangeAspect="1"/>
          </p:cNvPicPr>
          <p:nvPr userDrawn="1"/>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57136" y="6218795"/>
            <a:ext cx="1590581" cy="496145"/>
          </a:xfrm>
          <a:prstGeom prst="rect">
            <a:avLst/>
          </a:prstGeom>
        </p:spPr>
      </p:pic>
    </p:spTree>
    <p:extLst>
      <p:ext uri="{BB962C8B-B14F-4D97-AF65-F5344CB8AC3E}">
        <p14:creationId xmlns:p14="http://schemas.microsoft.com/office/powerpoint/2010/main" val="3531601800"/>
      </p:ext>
    </p:extLst>
  </p:cSld>
  <p:clrMap bg1="lt1" tx1="dk1" bg2="lt2" tx2="dk2" accent1="accent1" accent2="accent2" accent3="accent3" accent4="accent4" accent5="accent5" accent6="accent6" hlink="hlink" folHlink="folHlink"/>
  <p:sldLayoutIdLst>
    <p:sldLayoutId id="2147484230" r:id="rId1"/>
    <p:sldLayoutId id="2147484265" r:id="rId2"/>
    <p:sldLayoutId id="2147484266" r:id="rId3"/>
    <p:sldLayoutId id="2147484267" r:id="rId4"/>
    <p:sldLayoutId id="2147484245" r:id="rId5"/>
    <p:sldLayoutId id="2147484275" r:id="rId6"/>
    <p:sldLayoutId id="2147484281" r:id="rId7"/>
  </p:sldLayoutIdLst>
  <p:hf hdr="0" ftr="0" dt="0"/>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551476"/>
      </p:ext>
    </p:extLst>
  </p:cSld>
  <p:clrMap bg1="lt1" tx1="dk1" bg2="lt2" tx2="dk2" accent1="accent1" accent2="accent2" accent3="accent3" accent4="accent4" accent5="accent5" accent6="accent6" hlink="hlink" folHlink="folHlink"/>
  <p:sldLayoutIdLst>
    <p:sldLayoutId id="2147484028" r:id="rId1"/>
    <p:sldLayoutId id="2147484027" r:id="rId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6" y="6268937"/>
            <a:ext cx="12191988" cy="603428"/>
          </a:xfrm>
          <a:prstGeom prst="rect">
            <a:avLst/>
          </a:prstGeom>
        </p:spPr>
      </p:pic>
      <p:sp>
        <p:nvSpPr>
          <p:cNvPr id="7" name="Title Placeholder 1"/>
          <p:cNvSpPr>
            <a:spLocks noGrp="1"/>
          </p:cNvSpPr>
          <p:nvPr>
            <p:ph type="title"/>
          </p:nvPr>
        </p:nvSpPr>
        <p:spPr>
          <a:xfrm>
            <a:off x="962527" y="365130"/>
            <a:ext cx="10266947" cy="673024"/>
          </a:xfrm>
          <a:prstGeom prst="rect">
            <a:avLst/>
          </a:prstGeom>
        </p:spPr>
        <p:txBody>
          <a:bodyPr vert="horz" lIns="91440" tIns="45720" rIns="91440" bIns="45720" rtlCol="0" anchor="b">
            <a:normAutofit/>
          </a:bodyPr>
          <a:lstStyle/>
          <a:p>
            <a:r>
              <a:rPr lang="en-US" dirty="0"/>
              <a:t>Click to edit Master title style</a:t>
            </a:r>
          </a:p>
        </p:txBody>
      </p:sp>
      <p:sp>
        <p:nvSpPr>
          <p:cNvPr id="8" name="Text Placeholder 2"/>
          <p:cNvSpPr>
            <a:spLocks noGrp="1"/>
          </p:cNvSpPr>
          <p:nvPr>
            <p:ph type="body" idx="1"/>
          </p:nvPr>
        </p:nvSpPr>
        <p:spPr>
          <a:xfrm>
            <a:off x="962527" y="1210034"/>
            <a:ext cx="10266947" cy="45788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10437016" y="6459484"/>
            <a:ext cx="968115" cy="365125"/>
          </a:xfrm>
          <a:prstGeom prst="rect">
            <a:avLst/>
          </a:prstGeom>
        </p:spPr>
        <p:txBody>
          <a:bodyPr vert="horz" lIns="91440" tIns="45720" rIns="91440" bIns="45720" rtlCol="0" anchor="ctr"/>
          <a:lstStyle>
            <a:lvl1pPr algn="r">
              <a:defRPr sz="900">
                <a:solidFill>
                  <a:schemeClr val="bg1"/>
                </a:solidFill>
                <a:latin typeface="Arial" charset="0"/>
                <a:ea typeface="Arial" charset="0"/>
                <a:cs typeface="Arial" charset="0"/>
              </a:defRPr>
            </a:lvl1pPr>
          </a:lstStyle>
          <a:p>
            <a:r>
              <a:rPr lang="en-US"/>
              <a:t>8/9/17</a:t>
            </a:r>
            <a:endParaRPr lang="en-US" dirty="0"/>
          </a:p>
        </p:txBody>
      </p:sp>
      <p:sp>
        <p:nvSpPr>
          <p:cNvPr id="10" name="Footer Placeholder 4"/>
          <p:cNvSpPr>
            <a:spLocks noGrp="1"/>
          </p:cNvSpPr>
          <p:nvPr>
            <p:ph type="ftr" sz="quarter" idx="3"/>
          </p:nvPr>
        </p:nvSpPr>
        <p:spPr>
          <a:xfrm>
            <a:off x="3043416" y="6459484"/>
            <a:ext cx="7648931" cy="365125"/>
          </a:xfrm>
          <a:prstGeom prst="rect">
            <a:avLst/>
          </a:prstGeom>
        </p:spPr>
        <p:txBody>
          <a:bodyPr vert="horz" lIns="91440" tIns="45720" rIns="91440" bIns="45720" rtlCol="0" anchor="ctr"/>
          <a:lstStyle>
            <a:lvl1pPr algn="r">
              <a:defRPr sz="900" b="1">
                <a:solidFill>
                  <a:schemeClr val="bg1"/>
                </a:solidFill>
                <a:latin typeface="Arial" charset="0"/>
                <a:ea typeface="Arial" charset="0"/>
                <a:cs typeface="Arial" charset="0"/>
              </a:defRPr>
            </a:lvl1pPr>
          </a:lstStyle>
          <a:p>
            <a:endParaRPr lang="en-US" dirty="0"/>
          </a:p>
        </p:txBody>
      </p:sp>
      <p:sp>
        <p:nvSpPr>
          <p:cNvPr id="11" name="Slide Number Placeholder 5"/>
          <p:cNvSpPr>
            <a:spLocks noGrp="1"/>
          </p:cNvSpPr>
          <p:nvPr>
            <p:ph type="sldNum" sz="quarter" idx="4"/>
          </p:nvPr>
        </p:nvSpPr>
        <p:spPr>
          <a:xfrm>
            <a:off x="11436301" y="6459484"/>
            <a:ext cx="571500" cy="365125"/>
          </a:xfrm>
          <a:prstGeom prst="rect">
            <a:avLst/>
          </a:prstGeom>
        </p:spPr>
        <p:txBody>
          <a:bodyPr vert="horz" lIns="91440" tIns="45720" rIns="91440" bIns="45720" rtlCol="0" anchor="ctr"/>
          <a:lstStyle>
            <a:lvl1pPr algn="r">
              <a:defRPr sz="900" b="1" i="0">
                <a:solidFill>
                  <a:schemeClr val="bg1"/>
                </a:solidFill>
                <a:latin typeface="Arial" charset="0"/>
                <a:ea typeface="Arial" charset="0"/>
                <a:cs typeface="Arial" charset="0"/>
              </a:defRPr>
            </a:lvl1pPr>
          </a:lstStyle>
          <a:p>
            <a:fld id="{BD3A08C5-CC68-3947-88A8-A9E34C1A68A7}" type="slidenum">
              <a:rPr lang="en-US" smtClean="0"/>
              <a:pPr/>
              <a:t>‹#›</a:t>
            </a:fld>
            <a:endParaRPr lang="en-US" dirty="0"/>
          </a:p>
        </p:txBody>
      </p:sp>
      <p:pic>
        <p:nvPicPr>
          <p:cNvPr id="14" name="Picture 1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33372" y="5978312"/>
            <a:ext cx="666035" cy="612988"/>
          </a:xfrm>
          <a:prstGeom prst="rect">
            <a:avLst/>
          </a:prstGeom>
        </p:spPr>
      </p:pic>
    </p:spTree>
    <p:extLst>
      <p:ext uri="{BB962C8B-B14F-4D97-AF65-F5344CB8AC3E}">
        <p14:creationId xmlns:p14="http://schemas.microsoft.com/office/powerpoint/2010/main" val="434697219"/>
      </p:ext>
    </p:extLst>
  </p:cSld>
  <p:clrMap bg1="lt1" tx1="dk1" bg2="lt2" tx2="dk2" accent1="accent1" accent2="accent2" accent3="accent3" accent4="accent4" accent5="accent5" accent6="accent6" hlink="hlink" folHlink="folHlink"/>
  <p:sldLayoutIdLst>
    <p:sldLayoutId id="2147483989" r:id="rId1"/>
    <p:sldLayoutId id="2147483991" r:id="rId2"/>
    <p:sldLayoutId id="2147483977" r:id="rId3"/>
    <p:sldLayoutId id="2147484029" r:id="rId4"/>
    <p:sldLayoutId id="2147484030" r:id="rId5"/>
    <p:sldLayoutId id="2147484031" r:id="rId6"/>
    <p:sldLayoutId id="2147483984" r:id="rId7"/>
    <p:sldLayoutId id="2147483990" r:id="rId8"/>
    <p:sldLayoutId id="2147483992" r:id="rId9"/>
    <p:sldLayoutId id="2147483993" r:id="rId10"/>
    <p:sldLayoutId id="2147483975" r:id="rId11"/>
    <p:sldLayoutId id="2147483999" r:id="rId12"/>
    <p:sldLayoutId id="2147483978" r:id="rId13"/>
    <p:sldLayoutId id="2147483976" r:id="rId14"/>
    <p:sldLayoutId id="2147483986" r:id="rId15"/>
    <p:sldLayoutId id="2147483987" r:id="rId16"/>
    <p:sldLayoutId id="2147483998" r:id="rId17"/>
  </p:sldLayoutIdLst>
  <p:hf hdr="0"/>
  <p:txStyles>
    <p:titleStyle>
      <a:lvl1pPr algn="l" defTabSz="914400" rtl="0" eaLnBrk="1" latinLnBrk="0" hangingPunct="1">
        <a:lnSpc>
          <a:spcPct val="90000"/>
        </a:lnSpc>
        <a:spcBef>
          <a:spcPct val="0"/>
        </a:spcBef>
        <a:buNone/>
        <a:defRPr sz="3600" b="1" i="0" kern="1200">
          <a:solidFill>
            <a:schemeClr val="tx2"/>
          </a:solidFill>
          <a:latin typeface="Lato Bold" panose="020F0502020204030203" pitchFamily="34" charset="0"/>
          <a:ea typeface="Lato Bold" panose="020F0502020204030203" pitchFamily="34" charset="0"/>
          <a:cs typeface="Lato Bold" panose="020F0502020204030203" pitchFamily="34" charset="0"/>
        </a:defRPr>
      </a:lvl1pPr>
    </p:titleStyle>
    <p:bodyStyle>
      <a:lvl1pPr marL="228600" indent="-228600" algn="l" defTabSz="914400" rtl="0" eaLnBrk="1" latinLnBrk="0" hangingPunct="1">
        <a:lnSpc>
          <a:spcPct val="100000"/>
        </a:lnSpc>
        <a:spcBef>
          <a:spcPts val="1000"/>
        </a:spcBef>
        <a:spcAft>
          <a:spcPts val="1000"/>
        </a:spcAft>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100000"/>
        </a:lnSpc>
        <a:spcBef>
          <a:spcPts val="500"/>
        </a:spcBef>
        <a:spcAft>
          <a:spcPts val="1000"/>
        </a:spcAft>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100000"/>
        </a:lnSpc>
        <a:spcBef>
          <a:spcPts val="500"/>
        </a:spcBef>
        <a:spcAft>
          <a:spcPts val="1000"/>
        </a:spcAft>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100000"/>
        </a:lnSpc>
        <a:spcBef>
          <a:spcPts val="500"/>
        </a:spcBef>
        <a:spcAft>
          <a:spcPts val="1000"/>
        </a:spcAft>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100000"/>
        </a:lnSpc>
        <a:spcBef>
          <a:spcPts val="500"/>
        </a:spcBef>
        <a:spcAft>
          <a:spcPts val="1000"/>
        </a:spcAft>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52" userDrawn="1">
          <p15:clr>
            <a:srgbClr val="F26B43"/>
          </p15:clr>
        </p15:guide>
        <p15:guide id="2" pos="7272"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6254572"/>
            <a:ext cx="12192000" cy="603428"/>
          </a:xfrm>
          <a:prstGeom prst="rect">
            <a:avLst/>
          </a:prstGeom>
        </p:spPr>
      </p:pic>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1526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2"/>
          </p:nvPr>
        </p:nvSpPr>
        <p:spPr>
          <a:xfrm>
            <a:off x="10437016" y="6459484"/>
            <a:ext cx="968115" cy="365125"/>
          </a:xfrm>
          <a:prstGeom prst="rect">
            <a:avLst/>
          </a:prstGeom>
        </p:spPr>
        <p:txBody>
          <a:bodyPr vert="horz" lIns="91440" tIns="45720" rIns="91440" bIns="45720" rtlCol="0" anchor="ctr"/>
          <a:lstStyle>
            <a:lvl1pPr algn="r">
              <a:defRPr sz="900">
                <a:solidFill>
                  <a:srgbClr val="005A5B"/>
                </a:solidFill>
                <a:latin typeface="Arial" charset="0"/>
                <a:ea typeface="Arial" charset="0"/>
                <a:cs typeface="Arial" charset="0"/>
              </a:defRPr>
            </a:lvl1pPr>
          </a:lstStyle>
          <a:p>
            <a:r>
              <a:rPr lang="en-US"/>
              <a:t>8/9/17</a:t>
            </a:r>
            <a:endParaRPr lang="en-US" dirty="0"/>
          </a:p>
        </p:txBody>
      </p:sp>
      <p:sp>
        <p:nvSpPr>
          <p:cNvPr id="8" name="Footer Placeholder 4"/>
          <p:cNvSpPr>
            <a:spLocks noGrp="1"/>
          </p:cNvSpPr>
          <p:nvPr>
            <p:ph type="ftr" sz="quarter" idx="3"/>
          </p:nvPr>
        </p:nvSpPr>
        <p:spPr>
          <a:xfrm>
            <a:off x="3043416" y="6459484"/>
            <a:ext cx="7648931" cy="365125"/>
          </a:xfrm>
          <a:prstGeom prst="rect">
            <a:avLst/>
          </a:prstGeom>
        </p:spPr>
        <p:txBody>
          <a:bodyPr vert="horz" lIns="91440" tIns="45720" rIns="91440" bIns="45720" rtlCol="0" anchor="ctr"/>
          <a:lstStyle>
            <a:lvl1pPr algn="r">
              <a:defRPr sz="900" b="1">
                <a:solidFill>
                  <a:srgbClr val="005A5B"/>
                </a:solidFill>
                <a:latin typeface="Arial" charset="0"/>
                <a:ea typeface="Arial" charset="0"/>
                <a:cs typeface="Arial" charset="0"/>
              </a:defRPr>
            </a:lvl1pPr>
          </a:lstStyle>
          <a:p>
            <a:endParaRPr lang="en-US" dirty="0"/>
          </a:p>
        </p:txBody>
      </p:sp>
      <p:sp>
        <p:nvSpPr>
          <p:cNvPr id="9" name="Slide Number Placeholder 5"/>
          <p:cNvSpPr>
            <a:spLocks noGrp="1"/>
          </p:cNvSpPr>
          <p:nvPr>
            <p:ph type="sldNum" sz="quarter" idx="4"/>
          </p:nvPr>
        </p:nvSpPr>
        <p:spPr>
          <a:xfrm>
            <a:off x="11436301" y="6459484"/>
            <a:ext cx="571500" cy="365125"/>
          </a:xfrm>
          <a:prstGeom prst="rect">
            <a:avLst/>
          </a:prstGeom>
        </p:spPr>
        <p:txBody>
          <a:bodyPr vert="horz" lIns="91440" tIns="45720" rIns="91440" bIns="45720" rtlCol="0" anchor="ctr"/>
          <a:lstStyle>
            <a:lvl1pPr algn="r">
              <a:defRPr sz="900" b="1" i="0">
                <a:solidFill>
                  <a:srgbClr val="005A5B"/>
                </a:solidFill>
                <a:latin typeface="Arial" charset="0"/>
                <a:ea typeface="Arial" charset="0"/>
                <a:cs typeface="Arial" charset="0"/>
              </a:defRPr>
            </a:lvl1pPr>
          </a:lstStyle>
          <a:p>
            <a:fld id="{BD3A08C5-CC68-3947-88A8-A9E34C1A68A7}" type="slidenum">
              <a:rPr lang="en-US" smtClean="0"/>
              <a:pPr/>
              <a:t>‹#›</a:t>
            </a:fld>
            <a:endParaRPr lang="en-US" dirty="0"/>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372" y="5978312"/>
            <a:ext cx="666035" cy="612988"/>
          </a:xfrm>
          <a:prstGeom prst="rect">
            <a:avLst/>
          </a:prstGeom>
        </p:spPr>
      </p:pic>
    </p:spTree>
    <p:extLst>
      <p:ext uri="{BB962C8B-B14F-4D97-AF65-F5344CB8AC3E}">
        <p14:creationId xmlns:p14="http://schemas.microsoft.com/office/powerpoint/2010/main" val="1192876982"/>
      </p:ext>
    </p:extLst>
  </p:cSld>
  <p:clrMap bg1="dk1" tx1="lt1" bg2="dk2" tx2="lt2" accent1="accent1" accent2="accent2" accent3="accent3" accent4="accent4" accent5="accent5" accent6="accent6" hlink="hlink" folHlink="folHlink"/>
  <p:sldLayoutIdLst>
    <p:sldLayoutId id="2147483996" r:id="rId1"/>
    <p:sldLayoutId id="2147483994" r:id="rId2"/>
    <p:sldLayoutId id="2147483997" r:id="rId3"/>
  </p:sldLayoutIdLst>
  <p:hf hdr="0"/>
  <p:txStyles>
    <p:titleStyle>
      <a:lvl1pPr algn="l" defTabSz="914400" rtl="0" eaLnBrk="1" latinLnBrk="0" hangingPunct="1">
        <a:lnSpc>
          <a:spcPct val="90000"/>
        </a:lnSpc>
        <a:spcBef>
          <a:spcPct val="0"/>
        </a:spcBef>
        <a:buNone/>
        <a:defRPr sz="4400" b="1" i="0" kern="1200">
          <a:solidFill>
            <a:schemeClr val="accent2"/>
          </a:solidFill>
          <a:latin typeface="Lato Bold" panose="020F0502020204030203" pitchFamily="34" charset="0"/>
          <a:ea typeface="Lato Bold" panose="020F0502020204030203" pitchFamily="34" charset="0"/>
          <a:cs typeface="Lato Bold" panose="020F0502020204030203" pitchFamily="34" charset="0"/>
        </a:defRPr>
      </a:lvl1pPr>
    </p:titleStyle>
    <p:bodyStyle>
      <a:lvl1pPr marL="228600" indent="-228600" algn="l" defTabSz="914400" rtl="0" eaLnBrk="1" latinLnBrk="0" hangingPunct="1">
        <a:lnSpc>
          <a:spcPct val="100000"/>
        </a:lnSpc>
        <a:spcBef>
          <a:spcPts val="1000"/>
        </a:spcBef>
        <a:spcAft>
          <a:spcPts val="1000"/>
        </a:spcAft>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100000"/>
        </a:lnSpc>
        <a:spcBef>
          <a:spcPts val="500"/>
        </a:spcBef>
        <a:spcAft>
          <a:spcPts val="1000"/>
        </a:spcAft>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100000"/>
        </a:lnSpc>
        <a:spcBef>
          <a:spcPts val="500"/>
        </a:spcBef>
        <a:spcAft>
          <a:spcPts val="1000"/>
        </a:spcAft>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100000"/>
        </a:lnSpc>
        <a:spcBef>
          <a:spcPts val="500"/>
        </a:spcBef>
        <a:spcAft>
          <a:spcPts val="1000"/>
        </a:spcAft>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100000"/>
        </a:lnSpc>
        <a:spcBef>
          <a:spcPts val="500"/>
        </a:spcBef>
        <a:spcAft>
          <a:spcPts val="1000"/>
        </a:spcAft>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52" userDrawn="1">
          <p15:clr>
            <a:srgbClr val="F26B43"/>
          </p15:clr>
        </p15:guide>
        <p15:guide id="2" pos="3840"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490016"/>
            <a:ext cx="10515600" cy="1325563"/>
          </a:xfrm>
          <a:prstGeom prst="rect">
            <a:avLst/>
          </a:prstGeom>
        </p:spPr>
        <p:txBody>
          <a:bodyPr vert="horz" lIns="91440" tIns="45720" rIns="91440" bIns="45720" rtlCol="0" anchor="ctr">
            <a:normAutofit/>
          </a:bodyPr>
          <a:lstStyle/>
          <a:p>
            <a:r>
              <a:rPr lang="en-US" dirty="0"/>
              <a:t>Presentation Title</a:t>
            </a:r>
            <a:br>
              <a:rPr lang="en-US" dirty="0"/>
            </a:br>
            <a:r>
              <a:rPr lang="en-US" dirty="0"/>
              <a:t>Presentation Title</a:t>
            </a:r>
            <a:endParaRPr lang="en-CA" dirty="0"/>
          </a:p>
        </p:txBody>
      </p:sp>
      <p:sp>
        <p:nvSpPr>
          <p:cNvPr id="10" name="Text Placeholder 9">
            <a:extLst>
              <a:ext uri="{FF2B5EF4-FFF2-40B4-BE49-F238E27FC236}">
                <a16:creationId xmlns:a16="http://schemas.microsoft.com/office/drawing/2014/main" id="{05AF19EF-128D-4BD0-B242-54B43A92B872}"/>
              </a:ext>
            </a:extLst>
          </p:cNvPr>
          <p:cNvSpPr>
            <a:spLocks noGrp="1"/>
          </p:cNvSpPr>
          <p:nvPr>
            <p:ph type="body" idx="1"/>
          </p:nvPr>
        </p:nvSpPr>
        <p:spPr>
          <a:xfrm>
            <a:off x="838200" y="4015047"/>
            <a:ext cx="10515600" cy="1070918"/>
          </a:xfrm>
          <a:prstGeom prst="rect">
            <a:avLst/>
          </a:prstGeom>
        </p:spPr>
        <p:txBody>
          <a:bodyPr vert="horz" lIns="91440" tIns="45720" rIns="91440" bIns="45720" rtlCol="0">
            <a:normAutofit/>
          </a:bodyPr>
          <a:lstStyle/>
          <a:p>
            <a:pPr lvl="0"/>
            <a:r>
              <a:rPr lang="en-US" dirty="0"/>
              <a:t>Sub-Header Can Go Here</a:t>
            </a:r>
          </a:p>
        </p:txBody>
      </p:sp>
    </p:spTree>
    <p:extLst>
      <p:ext uri="{BB962C8B-B14F-4D97-AF65-F5344CB8AC3E}">
        <p14:creationId xmlns:p14="http://schemas.microsoft.com/office/powerpoint/2010/main" val="2424145620"/>
      </p:ext>
    </p:extLst>
  </p:cSld>
  <p:clrMap bg1="lt1" tx1="dk1" bg2="lt2" tx2="dk2" accent1="accent1" accent2="accent2" accent3="accent3" accent4="accent4" accent5="accent5" accent6="accent6" hlink="hlink" folHlink="folHlink"/>
  <p:sldLayoutIdLst>
    <p:sldLayoutId id="2147484300" r:id="rId1"/>
    <p:sldLayoutId id="2147484301" r:id="rId2"/>
    <p:sldLayoutId id="2147483663" r:id="rId3"/>
    <p:sldLayoutId id="2147483664" r:id="rId4"/>
    <p:sldLayoutId id="2147483665" r:id="rId5"/>
    <p:sldLayoutId id="2147483666" r:id="rId6"/>
    <p:sldLayoutId id="2147483667" r:id="rId7"/>
    <p:sldLayoutId id="2147483668" r:id="rId8"/>
    <p:sldLayoutId id="2147483669" r:id="rId9"/>
    <p:sldLayoutId id="2147483682" r:id="rId10"/>
    <p:sldLayoutId id="2147483695" r:id="rId11"/>
  </p:sldLayoutIdLst>
  <p:hf hdr="0" dt="0"/>
  <p:txStyles>
    <p:title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186EE0-73FF-4A01-A1D3-63D52DA4D4BE}"/>
              </a:ext>
            </a:extLst>
          </p:cNvPr>
          <p:cNvSpPr>
            <a:spLocks noGrp="1"/>
          </p:cNvSpPr>
          <p:nvPr>
            <p:ph type="title"/>
          </p:nvPr>
        </p:nvSpPr>
        <p:spPr>
          <a:xfrm>
            <a:off x="558800" y="365125"/>
            <a:ext cx="10795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B5AA2E2-6617-4C50-BE93-D40BB1CBE462}"/>
              </a:ext>
            </a:extLst>
          </p:cNvPr>
          <p:cNvSpPr>
            <a:spLocks noGrp="1"/>
          </p:cNvSpPr>
          <p:nvPr>
            <p:ph type="body" idx="1"/>
          </p:nvPr>
        </p:nvSpPr>
        <p:spPr>
          <a:xfrm>
            <a:off x="558800" y="1825625"/>
            <a:ext cx="107950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Image result for austin parks and recreation logo">
            <a:extLst>
              <a:ext uri="{FF2B5EF4-FFF2-40B4-BE49-F238E27FC236}">
                <a16:creationId xmlns:a16="http://schemas.microsoft.com/office/drawing/2014/main" id="{749DC2EC-5966-0742-8FE7-4F249EBD24FE}"/>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339" y="6079108"/>
            <a:ext cx="958482" cy="4880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Image result for city of austin logo">
            <a:extLst>
              <a:ext uri="{FF2B5EF4-FFF2-40B4-BE49-F238E27FC236}">
                <a16:creationId xmlns:a16="http://schemas.microsoft.com/office/drawing/2014/main" id="{D9098F95-1069-E14C-B137-01EA0F2C1D3A}"/>
              </a:ext>
            </a:extLst>
          </p:cNvPr>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1300839" y="6131466"/>
            <a:ext cx="596148" cy="4474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F7FCA83-B1A0-4940-ACD2-4B6B73EB74D8}"/>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885502" y="6072504"/>
            <a:ext cx="564758" cy="564758"/>
          </a:xfrm>
          <a:prstGeom prst="rect">
            <a:avLst/>
          </a:prstGeom>
        </p:spPr>
      </p:pic>
      <p:pic>
        <p:nvPicPr>
          <p:cNvPr id="10" name="Picture 9">
            <a:extLst>
              <a:ext uri="{FF2B5EF4-FFF2-40B4-BE49-F238E27FC236}">
                <a16:creationId xmlns:a16="http://schemas.microsoft.com/office/drawing/2014/main" id="{8E2ED9BD-6DC9-404A-A26A-34CBBB2F3B80}"/>
              </a:ext>
            </a:extLst>
          </p:cNvPr>
          <p:cNvPicPr>
            <a:picLocks noChangeAspect="1"/>
          </p:cNvPicPr>
          <p:nvPr userDrawn="1"/>
        </p:nvPicPr>
        <p:blipFill>
          <a:blip r:embed="rId19"/>
          <a:stretch>
            <a:fillRect/>
          </a:stretch>
        </p:blipFill>
        <p:spPr>
          <a:xfrm>
            <a:off x="0" y="6637262"/>
            <a:ext cx="12192000" cy="220728"/>
          </a:xfrm>
          <a:prstGeom prst="rect">
            <a:avLst/>
          </a:prstGeom>
        </p:spPr>
      </p:pic>
    </p:spTree>
    <p:extLst>
      <p:ext uri="{BB962C8B-B14F-4D97-AF65-F5344CB8AC3E}">
        <p14:creationId xmlns:p14="http://schemas.microsoft.com/office/powerpoint/2010/main" val="719635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36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3.jpg"/></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96.xml"/></Relationships>
</file>

<file path=ppt/slides/_rels/slide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101.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7.xml.rels><?xml version="1.0" encoding="UTF-8" standalone="yes"?>
<Relationships xmlns="http://schemas.openxmlformats.org/package/2006/relationships"><Relationship Id="rId3" Type="http://schemas.openxmlformats.org/officeDocument/2006/relationships/hyperlink" Target="https://www.austintexas.gov/page/austin-climate-equity-plan" TargetMode="External"/><Relationship Id="rId2" Type="http://schemas.openxmlformats.org/officeDocument/2006/relationships/notesSlide" Target="../notesSlides/notesSlide6.xml"/><Relationship Id="rId1" Type="http://schemas.openxmlformats.org/officeDocument/2006/relationships/slideLayout" Target="../slideLayouts/slideLayout102.xml"/><Relationship Id="rId4" Type="http://schemas.openxmlformats.org/officeDocument/2006/relationships/hyperlink" Target="https://www.austintexas.gov/zerowaste"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0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93.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93.xml"/><Relationship Id="rId6" Type="http://schemas.openxmlformats.org/officeDocument/2006/relationships/image" Target="../media/image40.jpeg"/><Relationship Id="rId5" Type="http://schemas.openxmlformats.org/officeDocument/2006/relationships/image" Target="../media/image46.jpeg"/><Relationship Id="rId4" Type="http://schemas.openxmlformats.org/officeDocument/2006/relationships/image" Target="../media/image45.jp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93.xml"/><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93.xml"/><Relationship Id="rId4" Type="http://schemas.openxmlformats.org/officeDocument/2006/relationships/image" Target="../media/image48.jpe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9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93.xml"/><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93.xml"/><Relationship Id="rId5" Type="http://schemas.openxmlformats.org/officeDocument/2006/relationships/image" Target="../media/image54.jpe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9.png"/><Relationship Id="rId7"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93.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93.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93.xml"/><Relationship Id="rId5" Type="http://schemas.openxmlformats.org/officeDocument/2006/relationships/image" Target="../media/image64.jpg"/><Relationship Id="rId4" Type="http://schemas.openxmlformats.org/officeDocument/2006/relationships/image" Target="../media/image63.jpg"/></Relationships>
</file>

<file path=ppt/slides/_rels/slide1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8.xml"/><Relationship Id="rId1" Type="http://schemas.openxmlformats.org/officeDocument/2006/relationships/slideLayout" Target="../slideLayouts/slideLayout93.xml"/><Relationship Id="rId5" Type="http://schemas.openxmlformats.org/officeDocument/2006/relationships/image" Target="../media/image66.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102.xml"/><Relationship Id="rId4" Type="http://schemas.openxmlformats.org/officeDocument/2006/relationships/image" Target="../media/image6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93.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93.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jpe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93.xml"/><Relationship Id="rId5" Type="http://schemas.openxmlformats.org/officeDocument/2006/relationships/image" Target="../media/image76.png"/><Relationship Id="rId4" Type="http://schemas.openxmlformats.org/officeDocument/2006/relationships/image" Target="../media/image75.jpeg"/></Relationships>
</file>

<file path=ppt/slides/_rels/slide2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3.xml"/><Relationship Id="rId1" Type="http://schemas.openxmlformats.org/officeDocument/2006/relationships/slideLayout" Target="../slideLayouts/slideLayout93.xml"/><Relationship Id="rId5" Type="http://schemas.openxmlformats.org/officeDocument/2006/relationships/image" Target="../media/image29.pn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8.png"/><Relationship Id="rId18" Type="http://schemas.openxmlformats.org/officeDocument/2006/relationships/image" Target="../media/image91.png"/><Relationship Id="rId3" Type="http://schemas.openxmlformats.org/officeDocument/2006/relationships/image" Target="../media/image79.jpeg"/><Relationship Id="rId7" Type="http://schemas.openxmlformats.org/officeDocument/2006/relationships/image" Target="../media/image83.png"/><Relationship Id="rId12" Type="http://schemas.microsoft.com/office/2007/relationships/hdphoto" Target="../media/hdphoto1.wdp"/><Relationship Id="rId17" Type="http://schemas.openxmlformats.org/officeDocument/2006/relationships/image" Target="../media/image90.png"/><Relationship Id="rId2" Type="http://schemas.openxmlformats.org/officeDocument/2006/relationships/notesSlide" Target="../notesSlides/notesSlide24.xml"/><Relationship Id="rId16" Type="http://schemas.microsoft.com/office/2007/relationships/hdphoto" Target="../media/hdphoto3.wdp"/><Relationship Id="rId1" Type="http://schemas.openxmlformats.org/officeDocument/2006/relationships/slideLayout" Target="../slideLayouts/slideLayout102.xml"/><Relationship Id="rId6" Type="http://schemas.openxmlformats.org/officeDocument/2006/relationships/image" Target="../media/image82.jpeg"/><Relationship Id="rId11" Type="http://schemas.openxmlformats.org/officeDocument/2006/relationships/image" Target="../media/image87.png"/><Relationship Id="rId5" Type="http://schemas.openxmlformats.org/officeDocument/2006/relationships/image" Target="../media/image81.jpeg"/><Relationship Id="rId15" Type="http://schemas.openxmlformats.org/officeDocument/2006/relationships/image" Target="../media/image89.png"/><Relationship Id="rId10" Type="http://schemas.openxmlformats.org/officeDocument/2006/relationships/image" Target="../media/image86.png"/><Relationship Id="rId4" Type="http://schemas.openxmlformats.org/officeDocument/2006/relationships/image" Target="../media/image80.jpeg"/><Relationship Id="rId9" Type="http://schemas.openxmlformats.org/officeDocument/2006/relationships/image" Target="../media/image85.png"/><Relationship Id="rId14" Type="http://schemas.microsoft.com/office/2007/relationships/hdphoto" Target="../media/hdphoto2.wdp"/></Relationships>
</file>

<file path=ppt/slides/_rels/slide26.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79.jpeg"/><Relationship Id="rId7"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102.xml"/><Relationship Id="rId6" Type="http://schemas.openxmlformats.org/officeDocument/2006/relationships/image" Target="../media/image91.png"/><Relationship Id="rId11" Type="http://schemas.openxmlformats.org/officeDocument/2006/relationships/hyperlink" Target="https://www.austintexas.gov/signmaker" TargetMode="External"/><Relationship Id="rId5" Type="http://schemas.openxmlformats.org/officeDocument/2006/relationships/image" Target="../media/image90.png"/><Relationship Id="rId10" Type="http://schemas.openxmlformats.org/officeDocument/2006/relationships/image" Target="../media/image96.png"/><Relationship Id="rId4" Type="http://schemas.openxmlformats.org/officeDocument/2006/relationships/image" Target="../media/image92.png"/><Relationship Id="rId9" Type="http://schemas.openxmlformats.org/officeDocument/2006/relationships/image" Target="../media/image95.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93.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jpe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93.xml"/><Relationship Id="rId4" Type="http://schemas.openxmlformats.org/officeDocument/2006/relationships/image" Target="../media/image100.png"/></Relationships>
</file>

<file path=ppt/slides/_rels/slide29.xml.rels><?xml version="1.0" encoding="UTF-8" standalone="yes"?>
<Relationships xmlns="http://schemas.openxmlformats.org/package/2006/relationships"><Relationship Id="rId3" Type="http://schemas.openxmlformats.org/officeDocument/2006/relationships/image" Target="../media/image101.jfif"/><Relationship Id="rId2" Type="http://schemas.openxmlformats.org/officeDocument/2006/relationships/notesSlide" Target="../notesSlides/notesSlide28.xml"/><Relationship Id="rId1" Type="http://schemas.openxmlformats.org/officeDocument/2006/relationships/slideLayout" Target="../slideLayouts/slideLayout103.xml"/><Relationship Id="rId5" Type="http://schemas.openxmlformats.org/officeDocument/2006/relationships/image" Target="../media/image103.png"/><Relationship Id="rId4" Type="http://schemas.openxmlformats.org/officeDocument/2006/relationships/image" Target="../media/image102.png"/></Relationships>
</file>

<file path=ppt/slides/_rels/slide3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9.xml"/><Relationship Id="rId1" Type="http://schemas.openxmlformats.org/officeDocument/2006/relationships/slideLayout" Target="../slideLayouts/slideLayout103.xml"/></Relationships>
</file>

<file path=ppt/slides/_rels/slide3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0.xml"/><Relationship Id="rId1" Type="http://schemas.openxmlformats.org/officeDocument/2006/relationships/slideLayout" Target="../slideLayouts/slideLayout103.xml"/></Relationships>
</file>

<file path=ppt/slides/_rels/slide3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1.xml"/><Relationship Id="rId1" Type="http://schemas.openxmlformats.org/officeDocument/2006/relationships/slideLayout" Target="../slideLayouts/slideLayout103.xml"/></Relationships>
</file>

<file path=ppt/slides/_rels/slide3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9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13.xml"/><Relationship Id="rId6" Type="http://schemas.openxmlformats.org/officeDocument/2006/relationships/image" Target="../media/image140.png"/><Relationship Id="rId5" Type="http://schemas.openxmlformats.org/officeDocument/2006/relationships/hyperlink" Target="https://www.buschsystems.com/" TargetMode="External"/><Relationship Id="rId4" Type="http://schemas.openxmlformats.org/officeDocument/2006/relationships/image" Target="../media/image139.png"/></Relationships>
</file>

<file path=ppt/slides/_rels/slide65.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image" Target="../media/image141.jpg"/><Relationship Id="rId1" Type="http://schemas.openxmlformats.org/officeDocument/2006/relationships/slideLayout" Target="../slideLayouts/slideLayout13.xml"/><Relationship Id="rId4" Type="http://schemas.openxmlformats.org/officeDocument/2006/relationships/image" Target="../media/image143.jpg"/></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3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DECA6F-AA4E-14D0-76E1-09D28CE1CFC6}"/>
              </a:ext>
            </a:extLst>
          </p:cNvPr>
          <p:cNvSpPr/>
          <p:nvPr/>
        </p:nvSpPr>
        <p:spPr>
          <a:xfrm>
            <a:off x="1552755" y="2879832"/>
            <a:ext cx="9109493" cy="29171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sign with white text&#10;&#10;AI-generated content may be incorrect.">
            <a:extLst>
              <a:ext uri="{FF2B5EF4-FFF2-40B4-BE49-F238E27FC236}">
                <a16:creationId xmlns:a16="http://schemas.microsoft.com/office/drawing/2014/main" id="{D0262AA3-6A7A-91C6-17E8-27B3CD1ACB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0083" y="3009348"/>
            <a:ext cx="8894835" cy="2658086"/>
          </a:xfrm>
          <a:prstGeom prst="rect">
            <a:avLst/>
          </a:prstGeom>
        </p:spPr>
      </p:pic>
    </p:spTree>
    <p:extLst>
      <p:ext uri="{BB962C8B-B14F-4D97-AF65-F5344CB8AC3E}">
        <p14:creationId xmlns:p14="http://schemas.microsoft.com/office/powerpoint/2010/main" val="2098438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A1E2-CABD-4788-9835-7CCB1449FFC9}"/>
              </a:ext>
            </a:extLst>
          </p:cNvPr>
          <p:cNvSpPr>
            <a:spLocks noGrp="1"/>
          </p:cNvSpPr>
          <p:nvPr>
            <p:ph type="title"/>
          </p:nvPr>
        </p:nvSpPr>
        <p:spPr>
          <a:xfrm>
            <a:off x="838199" y="82265"/>
            <a:ext cx="10515600" cy="1325563"/>
          </a:xfrm>
        </p:spPr>
        <p:txBody>
          <a:bodyPr/>
          <a:lstStyle/>
          <a:p>
            <a:r>
              <a:rPr lang="en-US" dirty="0"/>
              <a:t>Today’s Panelists</a:t>
            </a:r>
          </a:p>
        </p:txBody>
      </p:sp>
      <p:sp>
        <p:nvSpPr>
          <p:cNvPr id="17" name="Content Placeholder 2">
            <a:extLst>
              <a:ext uri="{FF2B5EF4-FFF2-40B4-BE49-F238E27FC236}">
                <a16:creationId xmlns:a16="http://schemas.microsoft.com/office/drawing/2014/main" id="{B40C78A3-A2DD-2BB9-BE50-4CA19DB1B2D3}"/>
              </a:ext>
            </a:extLst>
          </p:cNvPr>
          <p:cNvSpPr txBox="1">
            <a:spLocks/>
          </p:cNvSpPr>
          <p:nvPr/>
        </p:nvSpPr>
        <p:spPr>
          <a:xfrm>
            <a:off x="1855070" y="3649632"/>
            <a:ext cx="4149239" cy="199490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800" b="1" dirty="0">
                <a:effectLst/>
                <a:latin typeface="Aptos" panose="020B0004020202020204" pitchFamily="34" charset="0"/>
                <a:ea typeface="Aptos" panose="020B0004020202020204" pitchFamily="34" charset="0"/>
                <a:cs typeface="Times New Roman" panose="02020603050405020304" pitchFamily="18" charset="0"/>
              </a:rPr>
              <a:t>Meredith Gauthier</a:t>
            </a:r>
            <a:endParaRPr lang="en-US" sz="2800" b="1" dirty="0">
              <a:latin typeface="Aptos" panose="020B0004020202020204" pitchFamily="34" charset="0"/>
            </a:endParaRPr>
          </a:p>
          <a:p>
            <a:pPr algn="l"/>
            <a:r>
              <a:rPr lang="en-US" sz="2600" i="1" dirty="0"/>
              <a:t>Sustainability &amp; Resilience Program Manager</a:t>
            </a:r>
          </a:p>
          <a:p>
            <a:pPr algn="l"/>
            <a:r>
              <a:rPr lang="en-US" sz="2600" dirty="0"/>
              <a:t>City of Austin, Parks &amp; Recreation Department</a:t>
            </a:r>
          </a:p>
        </p:txBody>
      </p:sp>
      <p:sp>
        <p:nvSpPr>
          <p:cNvPr id="21" name="Content Placeholder 2">
            <a:extLst>
              <a:ext uri="{FF2B5EF4-FFF2-40B4-BE49-F238E27FC236}">
                <a16:creationId xmlns:a16="http://schemas.microsoft.com/office/drawing/2014/main" id="{16292F22-CE99-872E-A0E4-202D9884A114}"/>
              </a:ext>
            </a:extLst>
          </p:cNvPr>
          <p:cNvSpPr txBox="1">
            <a:spLocks/>
          </p:cNvSpPr>
          <p:nvPr/>
        </p:nvSpPr>
        <p:spPr>
          <a:xfrm>
            <a:off x="6650967" y="3649632"/>
            <a:ext cx="4433976" cy="19949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000" b="1" dirty="0"/>
              <a:t>Taylor Emerson</a:t>
            </a:r>
          </a:p>
          <a:p>
            <a:pPr algn="l"/>
            <a:r>
              <a:rPr lang="en-US" sz="2600" i="1" dirty="0"/>
              <a:t>Manager of Strategic Planning</a:t>
            </a:r>
          </a:p>
          <a:p>
            <a:pPr algn="l"/>
            <a:r>
              <a:rPr lang="en-US" sz="2600" dirty="0"/>
              <a:t>San Francisco Recreation &amp; Parks Department</a:t>
            </a:r>
          </a:p>
        </p:txBody>
      </p:sp>
      <p:pic>
        <p:nvPicPr>
          <p:cNvPr id="4" name="Picture 3" descr="A person smiling at camera&#10;&#10;AI-generated content may be incorrect.">
            <a:extLst>
              <a:ext uri="{FF2B5EF4-FFF2-40B4-BE49-F238E27FC236}">
                <a16:creationId xmlns:a16="http://schemas.microsoft.com/office/drawing/2014/main" id="{80BE9BE5-9CEC-B763-3432-897D71D633CA}"/>
              </a:ext>
            </a:extLst>
          </p:cNvPr>
          <p:cNvPicPr>
            <a:picLocks noChangeAspect="1"/>
          </p:cNvPicPr>
          <p:nvPr/>
        </p:nvPicPr>
        <p:blipFill>
          <a:blip r:embed="rId3">
            <a:extLst>
              <a:ext uri="{28A0092B-C50C-407E-A947-70E740481C1C}">
                <a14:useLocalDpi xmlns:a14="http://schemas.microsoft.com/office/drawing/2010/main" val="0"/>
              </a:ext>
            </a:extLst>
          </a:blip>
          <a:srcRect l="16015" t="13897" r="9598" b="7547"/>
          <a:stretch/>
        </p:blipFill>
        <p:spPr>
          <a:xfrm>
            <a:off x="7094558" y="1265885"/>
            <a:ext cx="2096218" cy="2233922"/>
          </a:xfrm>
          <a:prstGeom prst="rect">
            <a:avLst/>
          </a:prstGeom>
        </p:spPr>
      </p:pic>
      <p:pic>
        <p:nvPicPr>
          <p:cNvPr id="7" name="Picture 6" descr="A person with her arms crossed&#10;&#10;AI-generated content may be incorrect.">
            <a:extLst>
              <a:ext uri="{FF2B5EF4-FFF2-40B4-BE49-F238E27FC236}">
                <a16:creationId xmlns:a16="http://schemas.microsoft.com/office/drawing/2014/main" id="{B15446D9-FF2D-0BE5-1018-22203AE6D1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7032" y="1265885"/>
            <a:ext cx="2233921" cy="2233921"/>
          </a:xfrm>
          <a:prstGeom prst="rect">
            <a:avLst/>
          </a:prstGeom>
        </p:spPr>
      </p:pic>
    </p:spTree>
    <p:extLst>
      <p:ext uri="{BB962C8B-B14F-4D97-AF65-F5344CB8AC3E}">
        <p14:creationId xmlns:p14="http://schemas.microsoft.com/office/powerpoint/2010/main" val="2735464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376AC-CDA7-47A7-AD5E-9156A14DAD06}"/>
              </a:ext>
            </a:extLst>
          </p:cNvPr>
          <p:cNvSpPr>
            <a:spLocks noGrp="1"/>
          </p:cNvSpPr>
          <p:nvPr>
            <p:ph type="title"/>
          </p:nvPr>
        </p:nvSpPr>
        <p:spPr>
          <a:xfrm>
            <a:off x="988694" y="214703"/>
            <a:ext cx="10515600" cy="1325563"/>
          </a:xfrm>
        </p:spPr>
        <p:txBody>
          <a:bodyPr/>
          <a:lstStyle/>
          <a:p>
            <a:r>
              <a:rPr lang="en-CA" dirty="0"/>
              <a:t>Join the Discussion</a:t>
            </a:r>
            <a:endParaRPr lang="en-CA" b="0" i="1" dirty="0">
              <a:solidFill>
                <a:srgbClr val="FF0000"/>
              </a:solidFill>
              <a:highlight>
                <a:srgbClr val="FFFF00"/>
              </a:highlight>
            </a:endParaRPr>
          </a:p>
        </p:txBody>
      </p:sp>
      <p:sp>
        <p:nvSpPr>
          <p:cNvPr id="4" name="Content Placeholder 2">
            <a:extLst>
              <a:ext uri="{FF2B5EF4-FFF2-40B4-BE49-F238E27FC236}">
                <a16:creationId xmlns:a16="http://schemas.microsoft.com/office/drawing/2014/main" id="{9A0C18E3-17D4-4105-B20C-A71CD27B0F18}"/>
              </a:ext>
            </a:extLst>
          </p:cNvPr>
          <p:cNvSpPr txBox="1">
            <a:spLocks/>
          </p:cNvSpPr>
          <p:nvPr/>
        </p:nvSpPr>
        <p:spPr>
          <a:xfrm>
            <a:off x="4609836" y="1466599"/>
            <a:ext cx="3660830" cy="847424"/>
          </a:xfrm>
          <a:prstGeom prst="rect">
            <a:avLst/>
          </a:prstGeom>
          <a:noFill/>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CA" b="1" dirty="0">
                <a:solidFill>
                  <a:schemeClr val="tx1"/>
                </a:solidFill>
              </a:rPr>
              <a:t>From your toolbar:</a:t>
            </a:r>
          </a:p>
        </p:txBody>
      </p:sp>
      <p:sp>
        <p:nvSpPr>
          <p:cNvPr id="8" name="Content Placeholder 2">
            <a:extLst>
              <a:ext uri="{FF2B5EF4-FFF2-40B4-BE49-F238E27FC236}">
                <a16:creationId xmlns:a16="http://schemas.microsoft.com/office/drawing/2014/main" id="{1A218292-A430-40E6-A8BA-A12AE4AF7640}"/>
              </a:ext>
            </a:extLst>
          </p:cNvPr>
          <p:cNvSpPr txBox="1">
            <a:spLocks/>
          </p:cNvSpPr>
          <p:nvPr/>
        </p:nvSpPr>
        <p:spPr>
          <a:xfrm>
            <a:off x="1274825" y="4567915"/>
            <a:ext cx="2869495" cy="1164863"/>
          </a:xfrm>
          <a:prstGeom prst="rect">
            <a:avLst/>
          </a:prstGeom>
          <a:noFill/>
          <a:ln>
            <a:noFill/>
          </a:ln>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CA" dirty="0">
                <a:solidFill>
                  <a:schemeClr val="tx1"/>
                </a:solidFill>
              </a:rPr>
              <a:t>Share your experience &amp; opinions </a:t>
            </a:r>
          </a:p>
          <a:p>
            <a:pPr algn="l"/>
            <a:endParaRPr lang="en-CA" dirty="0">
              <a:solidFill>
                <a:schemeClr val="tx1"/>
              </a:solidFill>
            </a:endParaRPr>
          </a:p>
        </p:txBody>
      </p:sp>
      <p:pic>
        <p:nvPicPr>
          <p:cNvPr id="19" name="Picture 18">
            <a:extLst>
              <a:ext uri="{FF2B5EF4-FFF2-40B4-BE49-F238E27FC236}">
                <a16:creationId xmlns:a16="http://schemas.microsoft.com/office/drawing/2014/main" id="{ABFBC932-6BEF-4618-95F1-4319FC2C7A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3415561">
            <a:off x="7821064" y="3884173"/>
            <a:ext cx="1156795" cy="426720"/>
          </a:xfrm>
          <a:prstGeom prst="rect">
            <a:avLst/>
          </a:prstGeom>
        </p:spPr>
      </p:pic>
      <p:pic>
        <p:nvPicPr>
          <p:cNvPr id="20" name="Picture 19">
            <a:extLst>
              <a:ext uri="{FF2B5EF4-FFF2-40B4-BE49-F238E27FC236}">
                <a16:creationId xmlns:a16="http://schemas.microsoft.com/office/drawing/2014/main" id="{2F18C6D1-E10B-4E2C-929F-7B6CF6FA72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8809704">
            <a:off x="2762787" y="3911790"/>
            <a:ext cx="1278695" cy="426720"/>
          </a:xfrm>
          <a:prstGeom prst="rect">
            <a:avLst/>
          </a:prstGeom>
        </p:spPr>
      </p:pic>
      <p:pic>
        <p:nvPicPr>
          <p:cNvPr id="5" name="Picture 4">
            <a:extLst>
              <a:ext uri="{FF2B5EF4-FFF2-40B4-BE49-F238E27FC236}">
                <a16:creationId xmlns:a16="http://schemas.microsoft.com/office/drawing/2014/main" id="{DD4EE399-16DD-4F42-B616-5EE2F059AFB2}"/>
              </a:ext>
            </a:extLst>
          </p:cNvPr>
          <p:cNvPicPr>
            <a:picLocks noChangeAspect="1"/>
          </p:cNvPicPr>
          <p:nvPr/>
        </p:nvPicPr>
        <p:blipFill rotWithShape="1">
          <a:blip r:embed="rId3">
            <a:extLst>
              <a:ext uri="{28A0092B-C50C-407E-A947-70E740481C1C}">
                <a14:useLocalDpi xmlns:a14="http://schemas.microsoft.com/office/drawing/2010/main" val="0"/>
              </a:ext>
            </a:extLst>
          </a:blip>
          <a:srcRect l="36512" r="33535"/>
          <a:stretch/>
        </p:blipFill>
        <p:spPr>
          <a:xfrm>
            <a:off x="3840917" y="2655914"/>
            <a:ext cx="4443025" cy="964246"/>
          </a:xfrm>
          <a:prstGeom prst="rect">
            <a:avLst/>
          </a:prstGeom>
        </p:spPr>
      </p:pic>
      <p:pic>
        <p:nvPicPr>
          <p:cNvPr id="12" name="Picture 11">
            <a:extLst>
              <a:ext uri="{FF2B5EF4-FFF2-40B4-BE49-F238E27FC236}">
                <a16:creationId xmlns:a16="http://schemas.microsoft.com/office/drawing/2014/main" id="{266DB741-E3B9-4074-84AC-C0F52D6F0BDC}"/>
              </a:ext>
            </a:extLst>
          </p:cNvPr>
          <p:cNvPicPr>
            <a:picLocks noChangeAspect="1"/>
          </p:cNvPicPr>
          <p:nvPr/>
        </p:nvPicPr>
        <p:blipFill rotWithShape="1">
          <a:blip r:embed="rId3">
            <a:extLst>
              <a:ext uri="{28A0092B-C50C-407E-A947-70E740481C1C}">
                <a14:useLocalDpi xmlns:a14="http://schemas.microsoft.com/office/drawing/2010/main" val="0"/>
              </a:ext>
            </a:extLst>
          </a:blip>
          <a:srcRect r="81147"/>
          <a:stretch/>
        </p:blipFill>
        <p:spPr>
          <a:xfrm>
            <a:off x="1153865" y="2655914"/>
            <a:ext cx="2796347" cy="964246"/>
          </a:xfrm>
          <a:prstGeom prst="rect">
            <a:avLst/>
          </a:prstGeom>
        </p:spPr>
      </p:pic>
      <p:pic>
        <p:nvPicPr>
          <p:cNvPr id="13" name="Picture 12">
            <a:extLst>
              <a:ext uri="{FF2B5EF4-FFF2-40B4-BE49-F238E27FC236}">
                <a16:creationId xmlns:a16="http://schemas.microsoft.com/office/drawing/2014/main" id="{340E2324-490A-478D-9AE5-D0D3A1F87CE9}"/>
              </a:ext>
            </a:extLst>
          </p:cNvPr>
          <p:cNvPicPr>
            <a:picLocks noChangeAspect="1"/>
          </p:cNvPicPr>
          <p:nvPr/>
        </p:nvPicPr>
        <p:blipFill rotWithShape="1">
          <a:blip r:embed="rId3">
            <a:extLst>
              <a:ext uri="{28A0092B-C50C-407E-A947-70E740481C1C}">
                <a14:useLocalDpi xmlns:a14="http://schemas.microsoft.com/office/drawing/2010/main" val="0"/>
              </a:ext>
            </a:extLst>
          </a:blip>
          <a:srcRect l="79003"/>
          <a:stretch/>
        </p:blipFill>
        <p:spPr>
          <a:xfrm>
            <a:off x="8090227" y="2655914"/>
            <a:ext cx="3114522" cy="964246"/>
          </a:xfrm>
          <a:prstGeom prst="rect">
            <a:avLst/>
          </a:prstGeom>
        </p:spPr>
      </p:pic>
      <p:pic>
        <p:nvPicPr>
          <p:cNvPr id="6" name="Picture 5">
            <a:extLst>
              <a:ext uri="{FF2B5EF4-FFF2-40B4-BE49-F238E27FC236}">
                <a16:creationId xmlns:a16="http://schemas.microsoft.com/office/drawing/2014/main" id="{50772733-5650-4AE0-8F66-DA1E7B5315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0917" y="2421411"/>
            <a:ext cx="1433252" cy="1433252"/>
          </a:xfrm>
          <a:prstGeom prst="rect">
            <a:avLst/>
          </a:prstGeom>
        </p:spPr>
      </p:pic>
      <p:pic>
        <p:nvPicPr>
          <p:cNvPr id="10" name="Picture 9">
            <a:extLst>
              <a:ext uri="{FF2B5EF4-FFF2-40B4-BE49-F238E27FC236}">
                <a16:creationId xmlns:a16="http://schemas.microsoft.com/office/drawing/2014/main" id="{77C05A97-57D5-40E3-BC71-506B9F872E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37264" y="2408368"/>
            <a:ext cx="1433251" cy="1433251"/>
          </a:xfrm>
          <a:prstGeom prst="rect">
            <a:avLst/>
          </a:prstGeom>
        </p:spPr>
      </p:pic>
      <p:sp>
        <p:nvSpPr>
          <p:cNvPr id="14" name="Content Placeholder 2">
            <a:extLst>
              <a:ext uri="{FF2B5EF4-FFF2-40B4-BE49-F238E27FC236}">
                <a16:creationId xmlns:a16="http://schemas.microsoft.com/office/drawing/2014/main" id="{3C168130-3467-4F98-A1BD-6E5BE914AA34}"/>
              </a:ext>
            </a:extLst>
          </p:cNvPr>
          <p:cNvSpPr txBox="1">
            <a:spLocks/>
          </p:cNvSpPr>
          <p:nvPr/>
        </p:nvSpPr>
        <p:spPr>
          <a:xfrm>
            <a:off x="8270666" y="4567247"/>
            <a:ext cx="3005029" cy="762049"/>
          </a:xfrm>
          <a:prstGeom prst="rect">
            <a:avLst/>
          </a:prstGeom>
          <a:noFill/>
          <a:ln>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CA" dirty="0">
                <a:solidFill>
                  <a:schemeClr val="tx1"/>
                </a:solidFill>
              </a:rPr>
              <a:t>Type direct questions for panelists </a:t>
            </a:r>
          </a:p>
          <a:p>
            <a:pPr marL="342900" indent="-342900" algn="l">
              <a:buFont typeface="Arial" panose="020B0604020202020204" pitchFamily="34" charset="0"/>
              <a:buChar char="•"/>
            </a:pPr>
            <a:endParaRPr lang="en-CA" dirty="0">
              <a:solidFill>
                <a:schemeClr val="tx1"/>
              </a:solidFill>
            </a:endParaRPr>
          </a:p>
        </p:txBody>
      </p:sp>
      <p:sp>
        <p:nvSpPr>
          <p:cNvPr id="15" name="Content Placeholder 2">
            <a:extLst>
              <a:ext uri="{FF2B5EF4-FFF2-40B4-BE49-F238E27FC236}">
                <a16:creationId xmlns:a16="http://schemas.microsoft.com/office/drawing/2014/main" id="{14ABBDB0-F26F-4EEE-887B-1CBCC9322E9F}"/>
              </a:ext>
            </a:extLst>
          </p:cNvPr>
          <p:cNvSpPr txBox="1">
            <a:spLocks/>
          </p:cNvSpPr>
          <p:nvPr/>
        </p:nvSpPr>
        <p:spPr>
          <a:xfrm>
            <a:off x="4841987" y="4567247"/>
            <a:ext cx="2140042" cy="1221318"/>
          </a:xfrm>
          <a:prstGeom prst="rect">
            <a:avLst/>
          </a:prstGeom>
          <a:noFill/>
          <a:ln>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CA" dirty="0">
                <a:solidFill>
                  <a:schemeClr val="tx1"/>
                </a:solidFill>
              </a:rPr>
              <a:t>Look for links to resources</a:t>
            </a:r>
          </a:p>
          <a:p>
            <a:pPr algn="l"/>
            <a:endParaRPr lang="en-CA" dirty="0">
              <a:solidFill>
                <a:schemeClr val="tx1"/>
              </a:solidFill>
            </a:endParaRPr>
          </a:p>
        </p:txBody>
      </p:sp>
      <p:pic>
        <p:nvPicPr>
          <p:cNvPr id="16" name="Picture 15">
            <a:extLst>
              <a:ext uri="{FF2B5EF4-FFF2-40B4-BE49-F238E27FC236}">
                <a16:creationId xmlns:a16="http://schemas.microsoft.com/office/drawing/2014/main" id="{9E7CA29B-C43C-4CCD-BC4C-CC93380190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4229139">
            <a:off x="4956528" y="3922160"/>
            <a:ext cx="960597" cy="426720"/>
          </a:xfrm>
          <a:prstGeom prst="rect">
            <a:avLst/>
          </a:prstGeom>
        </p:spPr>
      </p:pic>
    </p:spTree>
    <p:extLst>
      <p:ext uri="{BB962C8B-B14F-4D97-AF65-F5344CB8AC3E}">
        <p14:creationId xmlns:p14="http://schemas.microsoft.com/office/powerpoint/2010/main" val="2254335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820DDF-6940-4605-AECF-7D0FFECE86EA}"/>
              </a:ext>
            </a:extLst>
          </p:cNvPr>
          <p:cNvSpPr txBox="1"/>
          <p:nvPr/>
        </p:nvSpPr>
        <p:spPr>
          <a:xfrm>
            <a:off x="3107054" y="5118099"/>
            <a:ext cx="5977890" cy="1508105"/>
          </a:xfrm>
          <a:prstGeom prst="rect">
            <a:avLst/>
          </a:prstGeom>
          <a:noFill/>
        </p:spPr>
        <p:txBody>
          <a:bodyPr wrap="square" rtlCol="0">
            <a:spAutoFit/>
          </a:bodyPr>
          <a:lstStyle/>
          <a:p>
            <a:pPr algn="ctr"/>
            <a:r>
              <a:rPr lang="en-US" sz="2400" b="1" dirty="0"/>
              <a:t>Meredith Gauthier</a:t>
            </a:r>
            <a:br>
              <a:rPr lang="en-US" sz="2400" b="1" dirty="0"/>
            </a:br>
            <a:r>
              <a:rPr lang="en-US" dirty="0"/>
              <a:t>LEED AP BD+C, SITES AP, TRUE Advisor</a:t>
            </a:r>
            <a:br>
              <a:rPr lang="en-US" sz="2400" dirty="0"/>
            </a:br>
            <a:r>
              <a:rPr lang="en-US" sz="2400" dirty="0"/>
              <a:t> Sustainability &amp; Resilience Program Manager</a:t>
            </a:r>
          </a:p>
          <a:p>
            <a:pPr algn="ctr"/>
            <a:r>
              <a:rPr lang="en-US" sz="2400" dirty="0"/>
              <a:t>City of Austin Parks and Recreation</a:t>
            </a:r>
          </a:p>
        </p:txBody>
      </p:sp>
      <p:pic>
        <p:nvPicPr>
          <p:cNvPr id="6" name="Picture 5">
            <a:extLst>
              <a:ext uri="{FF2B5EF4-FFF2-40B4-BE49-F238E27FC236}">
                <a16:creationId xmlns:a16="http://schemas.microsoft.com/office/drawing/2014/main" id="{598D2498-3EAD-49AA-A636-845F4970B28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99" t="30695" r="10188" b="7092"/>
          <a:stretch/>
        </p:blipFill>
        <p:spPr>
          <a:xfrm>
            <a:off x="364164" y="0"/>
            <a:ext cx="11463671" cy="5118100"/>
          </a:xfrm>
          <a:prstGeom prst="rect">
            <a:avLst/>
          </a:prstGeom>
        </p:spPr>
      </p:pic>
      <p:sp>
        <p:nvSpPr>
          <p:cNvPr id="7" name="Rectangle 6">
            <a:extLst>
              <a:ext uri="{FF2B5EF4-FFF2-40B4-BE49-F238E27FC236}">
                <a16:creationId xmlns:a16="http://schemas.microsoft.com/office/drawing/2014/main" id="{9A65144C-99B9-4FC7-87C6-033BDC9F909F}"/>
              </a:ext>
            </a:extLst>
          </p:cNvPr>
          <p:cNvSpPr/>
          <p:nvPr/>
        </p:nvSpPr>
        <p:spPr>
          <a:xfrm>
            <a:off x="1650365" y="2235884"/>
            <a:ext cx="9169400" cy="646331"/>
          </a:xfrm>
          <a:prstGeom prst="rect">
            <a:avLst/>
          </a:prstGeom>
        </p:spPr>
        <p:txBody>
          <a:bodyPr wrap="square">
            <a:spAutoFit/>
          </a:bodyPr>
          <a:lstStyle/>
          <a:p>
            <a:pPr algn="ctr"/>
            <a:r>
              <a:rPr lang="en-US" sz="3600" dirty="0">
                <a:solidFill>
                  <a:schemeClr val="bg1"/>
                </a:solidFill>
              </a:rPr>
              <a:t>Recycling Implementation in Public Parks</a:t>
            </a:r>
          </a:p>
        </p:txBody>
      </p:sp>
    </p:spTree>
    <p:extLst>
      <p:ext uri="{BB962C8B-B14F-4D97-AF65-F5344CB8AC3E}">
        <p14:creationId xmlns:p14="http://schemas.microsoft.com/office/powerpoint/2010/main" val="32678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A3C2E1-BD42-A276-39A5-F60279A91B79}"/>
              </a:ext>
            </a:extLst>
          </p:cNvPr>
          <p:cNvPicPr>
            <a:picLocks noChangeAspect="1"/>
          </p:cNvPicPr>
          <p:nvPr/>
        </p:nvPicPr>
        <p:blipFill>
          <a:blip r:embed="rId3"/>
          <a:stretch>
            <a:fillRect/>
          </a:stretch>
        </p:blipFill>
        <p:spPr>
          <a:xfrm>
            <a:off x="262570" y="428018"/>
            <a:ext cx="11666859" cy="5490287"/>
          </a:xfrm>
          <a:prstGeom prst="rect">
            <a:avLst/>
          </a:prstGeom>
        </p:spPr>
      </p:pic>
    </p:spTree>
    <p:extLst>
      <p:ext uri="{BB962C8B-B14F-4D97-AF65-F5344CB8AC3E}">
        <p14:creationId xmlns:p14="http://schemas.microsoft.com/office/powerpoint/2010/main" val="3684627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3F2B1-9138-4DC1-8A99-44F0E1BC1273}"/>
              </a:ext>
            </a:extLst>
          </p:cNvPr>
          <p:cNvSpPr>
            <a:spLocks noGrp="1"/>
          </p:cNvSpPr>
          <p:nvPr>
            <p:ph type="title"/>
          </p:nvPr>
        </p:nvSpPr>
        <p:spPr>
          <a:xfrm>
            <a:off x="228601" y="152400"/>
            <a:ext cx="10396882" cy="1151965"/>
          </a:xfrm>
        </p:spPr>
        <p:txBody>
          <a:bodyPr>
            <a:normAutofit/>
          </a:bodyPr>
          <a:lstStyle/>
          <a:p>
            <a:r>
              <a:rPr lang="en-US" sz="3200" dirty="0">
                <a:solidFill>
                  <a:schemeClr val="accent2">
                    <a:lumMod val="75000"/>
                  </a:schemeClr>
                </a:solidFill>
              </a:rPr>
              <a:t>PARKS &amp; RECREATION ZERO WASTE INITIATIVES</a:t>
            </a:r>
            <a:br>
              <a:rPr lang="en-US" dirty="0"/>
            </a:br>
            <a:r>
              <a:rPr lang="en-US" sz="1800" b="1" dirty="0">
                <a:solidFill>
                  <a:schemeClr val="tx1"/>
                </a:solidFill>
                <a:latin typeface="Calibri" panose="020F0502020204030204" pitchFamily="34" charset="0"/>
                <a:cs typeface="Calibri" panose="020F0502020204030204" pitchFamily="34" charset="0"/>
              </a:rPr>
              <a:t>MEREDITH GAUTHIER, SUSTAINABILITY &amp; RESILIENCE PROGRAM MANAGER</a:t>
            </a:r>
          </a:p>
        </p:txBody>
      </p:sp>
      <p:sp>
        <p:nvSpPr>
          <p:cNvPr id="5" name="TextBox 4">
            <a:extLst>
              <a:ext uri="{FF2B5EF4-FFF2-40B4-BE49-F238E27FC236}">
                <a16:creationId xmlns:a16="http://schemas.microsoft.com/office/drawing/2014/main" id="{2BE6135C-C518-4B5E-B745-1AA21B614FF1}"/>
              </a:ext>
            </a:extLst>
          </p:cNvPr>
          <p:cNvSpPr txBox="1"/>
          <p:nvPr/>
        </p:nvSpPr>
        <p:spPr>
          <a:xfrm>
            <a:off x="926667" y="2076150"/>
            <a:ext cx="1274901" cy="36933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Add Picture</a:t>
            </a:r>
          </a:p>
        </p:txBody>
      </p:sp>
      <p:graphicFrame>
        <p:nvGraphicFramePr>
          <p:cNvPr id="9" name="Table 8">
            <a:extLst>
              <a:ext uri="{FF2B5EF4-FFF2-40B4-BE49-F238E27FC236}">
                <a16:creationId xmlns:a16="http://schemas.microsoft.com/office/drawing/2014/main" id="{D47BA0B8-A185-48C0-AC11-AE41A8F25AA3}"/>
              </a:ext>
            </a:extLst>
          </p:cNvPr>
          <p:cNvGraphicFramePr>
            <a:graphicFrameLocks noGrp="1"/>
          </p:cNvGraphicFramePr>
          <p:nvPr/>
        </p:nvGraphicFramePr>
        <p:xfrm>
          <a:off x="340658" y="4110048"/>
          <a:ext cx="2585775" cy="1172518"/>
        </p:xfrm>
        <a:graphic>
          <a:graphicData uri="http://schemas.openxmlformats.org/drawingml/2006/table">
            <a:tbl>
              <a:tblPr firstRow="1" bandRow="1">
                <a:tableStyleId>{5C22544A-7EE6-4342-B048-85BDC9FD1C3A}</a:tableStyleId>
              </a:tblPr>
              <a:tblGrid>
                <a:gridCol w="2585775">
                  <a:extLst>
                    <a:ext uri="{9D8B030D-6E8A-4147-A177-3AD203B41FA5}">
                      <a16:colId xmlns:a16="http://schemas.microsoft.com/office/drawing/2014/main" val="20000"/>
                    </a:ext>
                  </a:extLst>
                </a:gridCol>
              </a:tblGrid>
              <a:tr h="1172518">
                <a:tc>
                  <a:txBody>
                    <a:bodyPr/>
                    <a:lstStyle/>
                    <a:p>
                      <a:pPr marL="287338" lvl="0" indent="-207963">
                        <a:lnSpc>
                          <a:spcPts val="2400"/>
                        </a:lnSpc>
                        <a:buFont typeface="Arial" panose="020B0604020202020204" pitchFamily="34" charset="0"/>
                        <a:buChar char="•"/>
                      </a:pPr>
                      <a:r>
                        <a:rPr lang="en-US" sz="1600" b="0" kern="1200" dirty="0">
                          <a:solidFill>
                            <a:schemeClr val="lt1"/>
                          </a:solidFill>
                          <a:effectLst/>
                          <a:latin typeface="Calibri" panose="020F0502020204030204" pitchFamily="34" charset="0"/>
                          <a:ea typeface="+mn-ea"/>
                          <a:cs typeface="Calibri" panose="020F0502020204030204" pitchFamily="34" charset="0"/>
                        </a:rPr>
                        <a:t>Zero Waste Initiatives</a:t>
                      </a:r>
                    </a:p>
                    <a:p>
                      <a:pPr marL="287338" lvl="0" indent="-207963">
                        <a:lnSpc>
                          <a:spcPts val="2400"/>
                        </a:lnSpc>
                        <a:buFont typeface="Arial" panose="020B0604020202020204" pitchFamily="34" charset="0"/>
                        <a:buChar char="•"/>
                      </a:pPr>
                      <a:r>
                        <a:rPr lang="en-US" sz="1600" b="0" kern="1200" dirty="0">
                          <a:solidFill>
                            <a:schemeClr val="lt1"/>
                          </a:solidFill>
                          <a:effectLst/>
                          <a:latin typeface="Calibri" panose="020F0502020204030204" pitchFamily="34" charset="0"/>
                          <a:ea typeface="+mn-ea"/>
                          <a:cs typeface="Calibri" panose="020F0502020204030204" pitchFamily="34" charset="0"/>
                        </a:rPr>
                        <a:t>Recycling Plan Implementation</a:t>
                      </a:r>
                    </a:p>
                  </a:txBody>
                  <a:tcPr marT="91440" marB="91440">
                    <a:solidFill>
                      <a:schemeClr val="accent2">
                        <a:lumMod val="75000"/>
                      </a:schemeClr>
                    </a:solidFill>
                  </a:tcPr>
                </a:tc>
                <a:extLst>
                  <a:ext uri="{0D108BD9-81ED-4DB2-BD59-A6C34878D82A}">
                    <a16:rowId xmlns:a16="http://schemas.microsoft.com/office/drawing/2014/main" val="10000"/>
                  </a:ext>
                </a:extLst>
              </a:tr>
            </a:tbl>
          </a:graphicData>
        </a:graphic>
      </p:graphicFrame>
      <p:sp>
        <p:nvSpPr>
          <p:cNvPr id="11" name="TextBox 10">
            <a:extLst>
              <a:ext uri="{FF2B5EF4-FFF2-40B4-BE49-F238E27FC236}">
                <a16:creationId xmlns:a16="http://schemas.microsoft.com/office/drawing/2014/main" id="{42E68E57-7279-4F76-BB94-74255E002C02}"/>
              </a:ext>
            </a:extLst>
          </p:cNvPr>
          <p:cNvSpPr txBox="1"/>
          <p:nvPr/>
        </p:nvSpPr>
        <p:spPr>
          <a:xfrm>
            <a:off x="2979610" y="1304365"/>
            <a:ext cx="5573840" cy="4118692"/>
          </a:xfrm>
          <a:prstGeom prst="rect">
            <a:avLst/>
          </a:prstGeom>
          <a:noFill/>
        </p:spPr>
        <p:txBody>
          <a:bodyPr wrap="square" rtlCol="0">
            <a:spAutoFit/>
          </a:bodyPr>
          <a:lstStyle/>
          <a:p>
            <a:pPr>
              <a:lnSpc>
                <a:spcPts val="2100"/>
              </a:lnSpc>
            </a:pPr>
            <a:r>
              <a:rPr lang="en-US" sz="1600" b="1" dirty="0">
                <a:latin typeface="Calibri" panose="020F0502020204030204" pitchFamily="34" charset="0"/>
                <a:cs typeface="Calibri" panose="020F0502020204030204" pitchFamily="34" charset="0"/>
              </a:rPr>
              <a:t>Department-Wide Zero Waste Initiatives</a:t>
            </a:r>
          </a:p>
          <a:p>
            <a:pPr marL="512064" lvl="1" indent="-285750">
              <a:lnSpc>
                <a:spcPts val="2100"/>
              </a:lnSpc>
              <a:buFont typeface="Arial" panose="020B0604020202020204" pitchFamily="34" charset="0"/>
              <a:buChar char="•"/>
            </a:pPr>
            <a:r>
              <a:rPr lang="en-US" sz="1600" dirty="0">
                <a:latin typeface="Calibri" panose="020F0502020204030204" pitchFamily="34" charset="0"/>
                <a:cs typeface="Calibri" panose="020F0502020204030204" pitchFamily="34" charset="0"/>
              </a:rPr>
              <a:t>Ensure compliance with Universal Recycling Ordinance guidelines and support City of Austin Zero Waste goals and standards</a:t>
            </a:r>
          </a:p>
          <a:p>
            <a:pPr marL="512064" lvl="1" indent="-285750">
              <a:lnSpc>
                <a:spcPts val="2100"/>
              </a:lnSpc>
              <a:buFont typeface="Arial" panose="020B0604020202020204" pitchFamily="34" charset="0"/>
              <a:buChar char="•"/>
            </a:pPr>
            <a:r>
              <a:rPr lang="en-US" sz="1600" dirty="0">
                <a:latin typeface="Calibri" panose="020F0502020204030204" pitchFamily="34" charset="0"/>
                <a:cs typeface="Calibri" panose="020F0502020204030204" pitchFamily="34" charset="0"/>
              </a:rPr>
              <a:t>Develop and implement recycling and organics diversion guidelines for PARD facilities and events </a:t>
            </a:r>
          </a:p>
          <a:p>
            <a:pPr marL="512064" lvl="1" indent="-285750">
              <a:lnSpc>
                <a:spcPts val="2100"/>
              </a:lnSpc>
              <a:buFont typeface="Arial" panose="020B0604020202020204" pitchFamily="34" charset="0"/>
              <a:buChar char="•"/>
            </a:pPr>
            <a:r>
              <a:rPr lang="en-US" sz="1600" dirty="0">
                <a:latin typeface="Calibri" panose="020F0502020204030204" pitchFamily="34" charset="0"/>
                <a:cs typeface="Calibri" panose="020F0502020204030204" pitchFamily="34" charset="0"/>
              </a:rPr>
              <a:t>PARD Materials Reuse Group</a:t>
            </a:r>
          </a:p>
          <a:p>
            <a:pPr marL="512064" lvl="1" indent="-285750">
              <a:lnSpc>
                <a:spcPts val="2100"/>
              </a:lnSpc>
              <a:buFont typeface="Arial" panose="020B0604020202020204" pitchFamily="34" charset="0"/>
              <a:buChar char="•"/>
            </a:pPr>
            <a:r>
              <a:rPr lang="en-US" sz="1600" dirty="0">
                <a:latin typeface="Calibri" panose="020F0502020204030204" pitchFamily="34" charset="0"/>
                <a:cs typeface="Calibri" panose="020F0502020204030204" pitchFamily="34" charset="0"/>
              </a:rPr>
              <a:t>Coordinate with volunteer groups for litter abatement workdays</a:t>
            </a:r>
          </a:p>
          <a:p>
            <a:pPr>
              <a:lnSpc>
                <a:spcPts val="2100"/>
              </a:lnSpc>
            </a:pPr>
            <a:r>
              <a:rPr lang="en-US" sz="1600" b="1" dirty="0">
                <a:latin typeface="Calibri" panose="020F0502020204030204" pitchFamily="34" charset="0"/>
                <a:cs typeface="Calibri" panose="020F0502020204030204" pitchFamily="34" charset="0"/>
              </a:rPr>
              <a:t>Recycling Plan Implementation</a:t>
            </a:r>
          </a:p>
          <a:p>
            <a:pPr marL="512064" lvl="1" indent="-285750">
              <a:lnSpc>
                <a:spcPts val="2100"/>
              </a:lnSpc>
              <a:buFont typeface="Arial" panose="020B0604020202020204" pitchFamily="34" charset="0"/>
              <a:buChar char="•"/>
            </a:pPr>
            <a:r>
              <a:rPr lang="en-US" sz="1600" dirty="0">
                <a:latin typeface="Calibri" panose="020F0502020204030204" pitchFamily="34" charset="0"/>
                <a:cs typeface="Calibri" panose="020F0502020204030204" pitchFamily="34" charset="0"/>
              </a:rPr>
              <a:t>Phase I: Metro parks, Athletics sites, Aquatics sites, Golf sites, CIP projects</a:t>
            </a:r>
          </a:p>
          <a:p>
            <a:pPr marL="512064" lvl="1" indent="-285750">
              <a:lnSpc>
                <a:spcPts val="2100"/>
              </a:lnSpc>
              <a:buFont typeface="Arial" panose="020B0604020202020204" pitchFamily="34" charset="0"/>
              <a:buChar char="•"/>
            </a:pPr>
            <a:r>
              <a:rPr lang="en-US" sz="1600" dirty="0">
                <a:latin typeface="Calibri" panose="020F0502020204030204" pitchFamily="34" charset="0"/>
                <a:cs typeface="Calibri" panose="020F0502020204030204" pitchFamily="34" charset="0"/>
              </a:rPr>
              <a:t>Phase II: District parks</a:t>
            </a:r>
          </a:p>
          <a:p>
            <a:pPr marL="512064" lvl="1" indent="-285750">
              <a:lnSpc>
                <a:spcPts val="2100"/>
              </a:lnSpc>
              <a:buFont typeface="Arial" panose="020B0604020202020204" pitchFamily="34" charset="0"/>
              <a:buChar char="•"/>
            </a:pPr>
            <a:r>
              <a:rPr lang="en-US" sz="1600" dirty="0">
                <a:latin typeface="Calibri" panose="020F0502020204030204" pitchFamily="34" charset="0"/>
                <a:cs typeface="Calibri" panose="020F0502020204030204" pitchFamily="34" charset="0"/>
              </a:rPr>
              <a:t>Phase III: Neighborhood parks, greenbelts and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trailheads, and special use sites</a:t>
            </a:r>
          </a:p>
        </p:txBody>
      </p:sp>
      <p:pic>
        <p:nvPicPr>
          <p:cNvPr id="12" name="Picture 11">
            <a:extLst>
              <a:ext uri="{FF2B5EF4-FFF2-40B4-BE49-F238E27FC236}">
                <a16:creationId xmlns:a16="http://schemas.microsoft.com/office/drawing/2014/main" id="{921101EE-57DA-48DA-A907-0BB88A79D28A}"/>
              </a:ext>
            </a:extLst>
          </p:cNvPr>
          <p:cNvPicPr/>
          <p:nvPr/>
        </p:nvPicPr>
        <p:blipFill rotWithShape="1">
          <a:blip r:embed="rId3" cstate="print">
            <a:extLst>
              <a:ext uri="{28A0092B-C50C-407E-A947-70E740481C1C}">
                <a14:useLocalDpi xmlns:a14="http://schemas.microsoft.com/office/drawing/2010/main" val="0"/>
              </a:ext>
            </a:extLst>
          </a:blip>
          <a:srcRect t="5837" r="9550" b="1955"/>
          <a:stretch/>
        </p:blipFill>
        <p:spPr bwMode="auto">
          <a:xfrm>
            <a:off x="8648700" y="221872"/>
            <a:ext cx="3046054" cy="2164985"/>
          </a:xfrm>
          <a:prstGeom prst="rect">
            <a:avLst/>
          </a:prstGeom>
          <a:noFill/>
          <a:ln>
            <a:noFill/>
          </a:ln>
          <a:extLst>
            <a:ext uri="{53640926-AAD7-44D8-BBD7-CCE9431645EC}">
              <a14:shadowObscured xmlns:a14="http://schemas.microsoft.com/office/drawing/2010/main"/>
            </a:ext>
          </a:extLst>
        </p:spPr>
      </p:pic>
      <p:pic>
        <p:nvPicPr>
          <p:cNvPr id="6" name="Picture 5" descr="A picture containing outdoor, ground, grass, container&#10;&#10;Description automatically generated">
            <a:extLst>
              <a:ext uri="{FF2B5EF4-FFF2-40B4-BE49-F238E27FC236}">
                <a16:creationId xmlns:a16="http://schemas.microsoft.com/office/drawing/2014/main" id="{8803DBBB-CB19-410C-8D3A-2F444FA4584B}"/>
              </a:ext>
            </a:extLst>
          </p:cNvPr>
          <p:cNvPicPr>
            <a:picLocks noChangeAspect="1"/>
          </p:cNvPicPr>
          <p:nvPr/>
        </p:nvPicPr>
        <p:blipFill rotWithShape="1">
          <a:blip r:embed="rId4"/>
          <a:srcRect b="8846"/>
          <a:stretch/>
        </p:blipFill>
        <p:spPr>
          <a:xfrm>
            <a:off x="8658225" y="2445483"/>
            <a:ext cx="3046054" cy="2025662"/>
          </a:xfrm>
          <a:prstGeom prst="rect">
            <a:avLst/>
          </a:prstGeom>
        </p:spPr>
      </p:pic>
      <p:pic>
        <p:nvPicPr>
          <p:cNvPr id="20" name="Picture 19">
            <a:extLst>
              <a:ext uri="{FF2B5EF4-FFF2-40B4-BE49-F238E27FC236}">
                <a16:creationId xmlns:a16="http://schemas.microsoft.com/office/drawing/2014/main" id="{637A9300-9CC8-4C67-A1F3-8B2B25A39A70}"/>
              </a:ext>
            </a:extLst>
          </p:cNvPr>
          <p:cNvPicPr>
            <a:picLocks noChangeAspect="1"/>
          </p:cNvPicPr>
          <p:nvPr/>
        </p:nvPicPr>
        <p:blipFill>
          <a:blip r:embed="rId5"/>
          <a:stretch>
            <a:fillRect/>
          </a:stretch>
        </p:blipFill>
        <p:spPr>
          <a:xfrm>
            <a:off x="340658" y="1418664"/>
            <a:ext cx="2585774" cy="2707810"/>
          </a:xfrm>
          <a:prstGeom prst="rect">
            <a:avLst/>
          </a:prstGeom>
        </p:spPr>
      </p:pic>
      <p:pic>
        <p:nvPicPr>
          <p:cNvPr id="8" name="Picture 7">
            <a:extLst>
              <a:ext uri="{FF2B5EF4-FFF2-40B4-BE49-F238E27FC236}">
                <a16:creationId xmlns:a16="http://schemas.microsoft.com/office/drawing/2014/main" id="{56059788-95C6-2973-17D8-F06B7F2EF6CC}"/>
              </a:ext>
            </a:extLst>
          </p:cNvPr>
          <p:cNvPicPr>
            <a:picLocks noChangeAspect="1"/>
          </p:cNvPicPr>
          <p:nvPr/>
        </p:nvPicPr>
        <p:blipFill rotWithShape="1">
          <a:blip r:embed="rId6">
            <a:extLst>
              <a:ext uri="{28A0092B-C50C-407E-A947-70E740481C1C}">
                <a14:useLocalDpi xmlns:a14="http://schemas.microsoft.com/office/drawing/2010/main" val="0"/>
              </a:ext>
            </a:extLst>
          </a:blip>
          <a:srcRect l="1" t="2500" r="13640" b="20687"/>
          <a:stretch/>
        </p:blipFill>
        <p:spPr>
          <a:xfrm>
            <a:off x="8658225" y="4530456"/>
            <a:ext cx="3036529" cy="2025662"/>
          </a:xfrm>
          <a:prstGeom prst="rect">
            <a:avLst/>
          </a:prstGeom>
        </p:spPr>
      </p:pic>
    </p:spTree>
    <p:extLst>
      <p:ext uri="{BB962C8B-B14F-4D97-AF65-F5344CB8AC3E}">
        <p14:creationId xmlns:p14="http://schemas.microsoft.com/office/powerpoint/2010/main" val="2696804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28930AA-24B3-8894-7958-1CF06698EBE9}"/>
              </a:ext>
            </a:extLst>
          </p:cNvPr>
          <p:cNvSpPr/>
          <p:nvPr/>
        </p:nvSpPr>
        <p:spPr>
          <a:xfrm>
            <a:off x="732937" y="3929973"/>
            <a:ext cx="10726125" cy="195965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D18F4892-261F-D1F5-AED2-C01505512521}"/>
              </a:ext>
            </a:extLst>
          </p:cNvPr>
          <p:cNvSpPr/>
          <p:nvPr/>
        </p:nvSpPr>
        <p:spPr>
          <a:xfrm>
            <a:off x="732937" y="1486559"/>
            <a:ext cx="10726125" cy="1956816"/>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D48E6AD6-0801-3B22-4FB5-59ED1D1228B2}"/>
              </a:ext>
            </a:extLst>
          </p:cNvPr>
          <p:cNvSpPr txBox="1"/>
          <p:nvPr/>
        </p:nvSpPr>
        <p:spPr>
          <a:xfrm>
            <a:off x="6180217" y="4105695"/>
            <a:ext cx="5063446" cy="156966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Roboto"/>
                <a:ea typeface="Roboto"/>
                <a:cs typeface="Roboto"/>
              </a:rPr>
              <a:t>Mitigate the impacts of climate change as part of Austin’s Climate Equity Plan and reduce fossil fuel use to nearly zero by 2040.</a:t>
            </a:r>
          </a:p>
        </p:txBody>
      </p:sp>
      <p:sp>
        <p:nvSpPr>
          <p:cNvPr id="15" name="TextBox 14">
            <a:extLst>
              <a:ext uri="{FF2B5EF4-FFF2-40B4-BE49-F238E27FC236}">
                <a16:creationId xmlns:a16="http://schemas.microsoft.com/office/drawing/2014/main" id="{2274F743-B711-E475-456B-297BF1EF9CDF}"/>
              </a:ext>
            </a:extLst>
          </p:cNvPr>
          <p:cNvSpPr txBox="1"/>
          <p:nvPr/>
        </p:nvSpPr>
        <p:spPr>
          <a:xfrm>
            <a:off x="948339" y="4280561"/>
            <a:ext cx="5063446" cy="120032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29B"/>
                </a:solidFill>
                <a:effectLst/>
                <a:uLnTx/>
                <a:uFillTx/>
                <a:latin typeface="Roboto"/>
                <a:ea typeface="Roboto"/>
                <a:cs typeface="Roboto"/>
                <a:hlinkClick r:id="rId3"/>
              </a:rPr>
              <a:t>Net-Zero Emissions by 2040</a:t>
            </a:r>
            <a:endParaRPr kumimoji="0" lang="en-US" sz="3600" b="1" i="0" u="none" strike="noStrike" kern="1200" cap="none" spc="0" normalizeH="0" baseline="0" noProof="0" dirty="0">
              <a:ln>
                <a:noFill/>
              </a:ln>
              <a:solidFill>
                <a:srgbClr val="1F429B"/>
              </a:solidFill>
              <a:effectLst/>
              <a:uLnTx/>
              <a:uFillTx/>
              <a:latin typeface="Roboto"/>
              <a:ea typeface="Roboto"/>
              <a:cs typeface="Roboto"/>
            </a:endParaRPr>
          </a:p>
        </p:txBody>
      </p:sp>
      <p:sp>
        <p:nvSpPr>
          <p:cNvPr id="16" name="TextBox 15">
            <a:extLst>
              <a:ext uri="{FF2B5EF4-FFF2-40B4-BE49-F238E27FC236}">
                <a16:creationId xmlns:a16="http://schemas.microsoft.com/office/drawing/2014/main" id="{BCCFAD17-3ECC-0933-E523-A7F5D195A5B5}"/>
              </a:ext>
            </a:extLst>
          </p:cNvPr>
          <p:cNvSpPr txBox="1"/>
          <p:nvPr/>
        </p:nvSpPr>
        <p:spPr>
          <a:xfrm>
            <a:off x="1354739" y="2192424"/>
            <a:ext cx="5699787"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F429B"/>
                </a:solidFill>
                <a:effectLst/>
                <a:uLnTx/>
                <a:uFillTx/>
                <a:latin typeface="Roboto"/>
                <a:ea typeface="Roboto"/>
                <a:cs typeface="Roboto"/>
                <a:hlinkClick r:id="rId4"/>
              </a:rPr>
              <a:t>Zero Waste by 2040</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19" name="TextBox 18">
            <a:extLst>
              <a:ext uri="{FF2B5EF4-FFF2-40B4-BE49-F238E27FC236}">
                <a16:creationId xmlns:a16="http://schemas.microsoft.com/office/drawing/2014/main" id="{33367207-BD35-A35D-83D5-F54FFED9FB9B}"/>
              </a:ext>
            </a:extLst>
          </p:cNvPr>
          <p:cNvSpPr txBox="1"/>
          <p:nvPr/>
        </p:nvSpPr>
        <p:spPr>
          <a:xfrm>
            <a:off x="3371703" y="486285"/>
            <a:ext cx="5280164" cy="646331"/>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ea typeface="+mn-ea"/>
                <a:cs typeface="+mn-cs"/>
              </a:rPr>
              <a:t>Austin Sustainability Goals</a:t>
            </a:r>
          </a:p>
        </p:txBody>
      </p:sp>
      <p:sp>
        <p:nvSpPr>
          <p:cNvPr id="21" name="TextBox 20">
            <a:extLst>
              <a:ext uri="{FF2B5EF4-FFF2-40B4-BE49-F238E27FC236}">
                <a16:creationId xmlns:a16="http://schemas.microsoft.com/office/drawing/2014/main" id="{32D27B80-0EB1-A8C1-C729-2DD88EA51486}"/>
              </a:ext>
            </a:extLst>
          </p:cNvPr>
          <p:cNvSpPr txBox="1"/>
          <p:nvPr/>
        </p:nvSpPr>
        <p:spPr>
          <a:xfrm>
            <a:off x="6254485" y="2049468"/>
            <a:ext cx="5016091" cy="830997"/>
          </a:xfrm>
          <a:prstGeom prst="rect">
            <a:avLst/>
          </a:prstGeom>
          <a:noFill/>
        </p:spPr>
        <p:txBody>
          <a:bodyPr wrap="square" lIns="91440" tIns="45720" rIns="91440" bIns="45720" anchor="t">
            <a:spAutoFit/>
          </a:bodyPr>
          <a:lstStyle/>
          <a:p>
            <a:pPr marL="0" marR="0" lvl="0" indent="0" algn="l" defTabSz="12446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Roboto"/>
                <a:ea typeface="Roboto"/>
                <a:cs typeface="Roboto"/>
              </a:rPr>
              <a:t>Reduce the amount of material</a:t>
            </a:r>
          </a:p>
          <a:p>
            <a:pPr marL="0" marR="0" lvl="0" indent="0" algn="l" defTabSz="12446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Roboto"/>
                <a:ea typeface="Roboto"/>
                <a:cs typeface="Roboto"/>
              </a:rPr>
              <a:t>sent to landfills by 90% by 2040.</a:t>
            </a:r>
            <a:endParaRPr kumimoji="0" lang="en-US" sz="24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638655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B5D463-DA11-9216-90B5-96F6201EC642}"/>
              </a:ext>
            </a:extLst>
          </p:cNvPr>
          <p:cNvSpPr txBox="1"/>
          <p:nvPr/>
        </p:nvSpPr>
        <p:spPr>
          <a:xfrm>
            <a:off x="3999912" y="595677"/>
            <a:ext cx="6096000" cy="646331"/>
          </a:xfrm>
          <a:prstGeom prst="rect">
            <a:avLst/>
          </a:prstGeom>
          <a:noFill/>
        </p:spPr>
        <p:txBody>
          <a:bodyPr wrap="square">
            <a:spAutoFit/>
          </a:bodyPr>
          <a:lstStyle/>
          <a:p>
            <a:r>
              <a:rPr lang="en-US" sz="3600" b="1" dirty="0"/>
              <a:t>What is Zero Waste?</a:t>
            </a:r>
          </a:p>
        </p:txBody>
      </p:sp>
      <p:sp>
        <p:nvSpPr>
          <p:cNvPr id="4" name="TextBox 3">
            <a:extLst>
              <a:ext uri="{FF2B5EF4-FFF2-40B4-BE49-F238E27FC236}">
                <a16:creationId xmlns:a16="http://schemas.microsoft.com/office/drawing/2014/main" id="{97864347-8F16-CB8F-3FC1-44D7192B72BD}"/>
              </a:ext>
            </a:extLst>
          </p:cNvPr>
          <p:cNvSpPr txBox="1"/>
          <p:nvPr/>
        </p:nvSpPr>
        <p:spPr>
          <a:xfrm>
            <a:off x="670882" y="1883740"/>
            <a:ext cx="5255110" cy="3347327"/>
          </a:xfrm>
          <a:prstGeom prst="rect">
            <a:avLst/>
          </a:prstGeom>
          <a:noFill/>
        </p:spPr>
        <p:txBody>
          <a:bodyPr wrap="square" lIns="91440" tIns="45720" rIns="91440" bIns="45720" rtlCol="0" anchor="t">
            <a:spAutoFit/>
          </a:bodyPr>
          <a:lstStyle/>
          <a:p>
            <a:pPr marL="571500" marR="0" lvl="0" indent="-457200" algn="l" defTabSz="914400" rtl="0" eaLnBrk="1" fontAlgn="auto" latinLnBrk="0" hangingPunct="1">
              <a:lnSpc>
                <a:spcPct val="150000"/>
              </a:lnSpc>
              <a:spcBef>
                <a:spcPts val="0"/>
              </a:spcBef>
              <a:spcAft>
                <a:spcPts val="0"/>
              </a:spcAft>
              <a:buClrTx/>
              <a:buSzTx/>
              <a:buFont typeface="Arial"/>
              <a:buChar char="•"/>
              <a:tabLst/>
              <a:defRPr/>
            </a:pPr>
            <a:r>
              <a:rPr kumimoji="0" lang="en-US" sz="2400" i="0" u="none" strike="noStrike" kern="1200" cap="none" spc="0" normalizeH="0" baseline="0" noProof="0" dirty="0">
                <a:ln>
                  <a:noFill/>
                </a:ln>
                <a:effectLst/>
                <a:uLnTx/>
                <a:uFillTx/>
                <a:ea typeface="+mn-ea"/>
                <a:cs typeface="+mn-cs"/>
              </a:rPr>
              <a:t>Minimizing waste production as much as possible</a:t>
            </a:r>
            <a:endParaRPr kumimoji="0" lang="en-US" sz="2400" i="0" u="none" strike="noStrike" kern="1200" cap="none" spc="0" normalizeH="0" baseline="0" noProof="0" dirty="0">
              <a:ln>
                <a:noFill/>
              </a:ln>
              <a:effectLst/>
              <a:uLnTx/>
              <a:uFillTx/>
              <a:ea typeface="Roboto"/>
              <a:cs typeface="Calibri"/>
            </a:endParaRPr>
          </a:p>
          <a:p>
            <a:pPr marL="571500" marR="0" lvl="0" indent="-457200" algn="l" defTabSz="914400" rtl="0" eaLnBrk="1" fontAlgn="auto" latinLnBrk="0" hangingPunct="1">
              <a:lnSpc>
                <a:spcPct val="150000"/>
              </a:lnSpc>
              <a:spcBef>
                <a:spcPts val="0"/>
              </a:spcBef>
              <a:spcAft>
                <a:spcPts val="0"/>
              </a:spcAft>
              <a:buClrTx/>
              <a:buSzTx/>
              <a:buFont typeface="Arial"/>
              <a:buChar char="•"/>
              <a:tabLst/>
              <a:defRPr/>
            </a:pPr>
            <a:r>
              <a:rPr kumimoji="0" lang="en-US" sz="2400" i="0" u="none" strike="noStrike" kern="1200" cap="none" spc="0" normalizeH="0" baseline="0" noProof="0" dirty="0">
                <a:ln>
                  <a:noFill/>
                </a:ln>
                <a:effectLst/>
                <a:uLnTx/>
                <a:uFillTx/>
                <a:ea typeface="+mn-ea"/>
                <a:cs typeface="+mn-cs"/>
              </a:rPr>
              <a:t>Reducing consumption</a:t>
            </a:r>
          </a:p>
          <a:p>
            <a:pPr marL="571500" marR="0" lvl="0" indent="-457200" algn="l" defTabSz="914400" rtl="0" eaLnBrk="1" fontAlgn="auto" latinLnBrk="0" hangingPunct="1">
              <a:lnSpc>
                <a:spcPct val="150000"/>
              </a:lnSpc>
              <a:spcBef>
                <a:spcPts val="0"/>
              </a:spcBef>
              <a:spcAft>
                <a:spcPts val="0"/>
              </a:spcAft>
              <a:buClrTx/>
              <a:buSzTx/>
              <a:buFont typeface="Arial"/>
              <a:buChar char="•"/>
              <a:tabLst/>
              <a:defRPr/>
            </a:pPr>
            <a:r>
              <a:rPr kumimoji="0" lang="en-US" sz="2400" i="0" u="none" strike="noStrike" kern="1200" cap="none" spc="0" normalizeH="0" baseline="0" noProof="0" dirty="0">
                <a:ln>
                  <a:noFill/>
                </a:ln>
                <a:effectLst/>
                <a:uLnTx/>
                <a:uFillTx/>
                <a:ea typeface="+mn-ea"/>
                <a:cs typeface="+mn-cs"/>
              </a:rPr>
              <a:t>Prioritizing reusing, repairing, composting, and recycling over landfilling</a:t>
            </a:r>
          </a:p>
        </p:txBody>
      </p:sp>
      <p:cxnSp>
        <p:nvCxnSpPr>
          <p:cNvPr id="5" name="Straight Connector 4">
            <a:extLst>
              <a:ext uri="{FF2B5EF4-FFF2-40B4-BE49-F238E27FC236}">
                <a16:creationId xmlns:a16="http://schemas.microsoft.com/office/drawing/2014/main" id="{8F521C4A-FCDE-C081-7609-85B6BEDA13DC}"/>
              </a:ext>
            </a:extLst>
          </p:cNvPr>
          <p:cNvCxnSpPr/>
          <p:nvPr/>
        </p:nvCxnSpPr>
        <p:spPr>
          <a:xfrm>
            <a:off x="6266009" y="1563610"/>
            <a:ext cx="0" cy="4243670"/>
          </a:xfrm>
          <a:prstGeom prst="line">
            <a:avLst/>
          </a:prstGeom>
          <a:ln w="28575">
            <a:solidFill>
              <a:srgbClr val="FDC20F"/>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5">
            <a:extLst>
              <a:ext uri="{FF2B5EF4-FFF2-40B4-BE49-F238E27FC236}">
                <a16:creationId xmlns:a16="http://schemas.microsoft.com/office/drawing/2014/main" id="{8F66BA1A-5625-D3D7-E1FE-8A18480887EC}"/>
              </a:ext>
            </a:extLst>
          </p:cNvPr>
          <p:cNvGraphicFramePr>
            <a:graphicFrameLocks/>
          </p:cNvGraphicFramePr>
          <p:nvPr/>
        </p:nvGraphicFramePr>
        <p:xfrm>
          <a:off x="6506313" y="1570065"/>
          <a:ext cx="5598779" cy="4237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530B6D16-4562-AD79-DCEA-B981C74C8743}"/>
              </a:ext>
            </a:extLst>
          </p:cNvPr>
          <p:cNvSpPr txBox="1"/>
          <p:nvPr/>
        </p:nvSpPr>
        <p:spPr>
          <a:xfrm>
            <a:off x="10377714" y="5231067"/>
            <a:ext cx="16637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DC20F"/>
                </a:solidFill>
                <a:effectLst/>
                <a:uLnTx/>
                <a:uFillTx/>
                <a:latin typeface="Arial Black" panose="020B0A04020102020204" pitchFamily="34" charset="0"/>
                <a:ea typeface="+mn-ea"/>
                <a:cs typeface="+mn-cs"/>
              </a:rPr>
              <a:t>Disposal</a:t>
            </a:r>
            <a:r>
              <a:rPr kumimoji="0" lang="en-US" sz="1400" b="0" i="0" u="none" strike="noStrike" kern="1200" cap="none" spc="0" normalizeH="0" baseline="0" noProof="0" dirty="0">
                <a:ln>
                  <a:noFill/>
                </a:ln>
                <a:solidFill>
                  <a:srgbClr val="1F429B"/>
                </a:solidFill>
                <a:effectLst/>
                <a:uLnTx/>
                <a:uFillTx/>
                <a:latin typeface="Arial Black" panose="020B0A04020102020204" pitchFamily="34" charset="0"/>
                <a:ea typeface="+mn-ea"/>
                <a:cs typeface="+mn-cs"/>
              </a:rPr>
              <a:t> is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429B"/>
                </a:solidFill>
                <a:effectLst/>
                <a:uLnTx/>
                <a:uFillTx/>
                <a:latin typeface="Arial Black" panose="020B0A04020102020204" pitchFamily="34" charset="0"/>
                <a:ea typeface="+mn-ea"/>
                <a:cs typeface="+mn-cs"/>
              </a:rPr>
              <a:t>very last step</a:t>
            </a:r>
          </a:p>
        </p:txBody>
      </p:sp>
      <p:cxnSp>
        <p:nvCxnSpPr>
          <p:cNvPr id="9" name="Straight Arrow Connector 8">
            <a:extLst>
              <a:ext uri="{FF2B5EF4-FFF2-40B4-BE49-F238E27FC236}">
                <a16:creationId xmlns:a16="http://schemas.microsoft.com/office/drawing/2014/main" id="{CCB4730D-4DA5-6C98-2A95-E9D807DC92D6}"/>
              </a:ext>
            </a:extLst>
          </p:cNvPr>
          <p:cNvCxnSpPr>
            <a:cxnSpLocks/>
          </p:cNvCxnSpPr>
          <p:nvPr/>
        </p:nvCxnSpPr>
        <p:spPr>
          <a:xfrm>
            <a:off x="9481602" y="5485677"/>
            <a:ext cx="896112" cy="0"/>
          </a:xfrm>
          <a:prstGeom prst="straightConnector1">
            <a:avLst/>
          </a:prstGeom>
          <a:ln>
            <a:solidFill>
              <a:srgbClr val="FDC20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3927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7BAD16F6-35AB-4C08-868E-72B60F082D90}"/>
              </a:ext>
            </a:extLst>
          </p:cNvPr>
          <p:cNvSpPr>
            <a:spLocks noGrp="1"/>
          </p:cNvSpPr>
          <p:nvPr>
            <p:ph type="title"/>
          </p:nvPr>
        </p:nvSpPr>
        <p:spPr>
          <a:xfrm>
            <a:off x="129309" y="652703"/>
            <a:ext cx="11942617" cy="744836"/>
          </a:xfrm>
        </p:spPr>
        <p:txBody>
          <a:bodyPr vert="horz" lIns="91440" tIns="45720" rIns="91440" bIns="45720" rtlCol="0" anchor="ctr">
            <a:normAutofit fontScale="90000"/>
          </a:bodyPr>
          <a:lstStyle/>
          <a:p>
            <a:pPr algn="ctr"/>
            <a:r>
              <a:rPr lang="en-US" sz="4000" b="0" kern="1200" dirty="0">
                <a:solidFill>
                  <a:schemeClr val="bg1"/>
                </a:solidFill>
              </a:rPr>
              <a:t>Phased Approach to Recycling Implementation in 300 Parks</a:t>
            </a:r>
          </a:p>
        </p:txBody>
      </p:sp>
      <p:pic>
        <p:nvPicPr>
          <p:cNvPr id="2" name="Picture 1"/>
          <p:cNvPicPr>
            <a:picLocks noChangeAspect="1"/>
          </p:cNvPicPr>
          <p:nvPr/>
        </p:nvPicPr>
        <p:blipFill>
          <a:blip r:embed="rId3"/>
          <a:stretch>
            <a:fillRect/>
          </a:stretch>
        </p:blipFill>
        <p:spPr>
          <a:xfrm>
            <a:off x="1673745" y="1472417"/>
            <a:ext cx="8832562" cy="4394199"/>
          </a:xfrm>
          <a:prstGeom prst="rect">
            <a:avLst/>
          </a:prstGeom>
        </p:spPr>
      </p:pic>
      <p:pic>
        <p:nvPicPr>
          <p:cNvPr id="14" name="Picture 13"/>
          <p:cNvPicPr>
            <a:picLocks noChangeAspect="1"/>
          </p:cNvPicPr>
          <p:nvPr/>
        </p:nvPicPr>
        <p:blipFill>
          <a:blip r:embed="rId4"/>
          <a:stretch>
            <a:fillRect/>
          </a:stretch>
        </p:blipFill>
        <p:spPr>
          <a:xfrm>
            <a:off x="0" y="6637262"/>
            <a:ext cx="12192000" cy="220738"/>
          </a:xfrm>
          <a:prstGeom prst="rect">
            <a:avLst/>
          </a:prstGeom>
        </p:spPr>
      </p:pic>
      <p:sp>
        <p:nvSpPr>
          <p:cNvPr id="3" name="TextBox 2">
            <a:extLst>
              <a:ext uri="{FF2B5EF4-FFF2-40B4-BE49-F238E27FC236}">
                <a16:creationId xmlns:a16="http://schemas.microsoft.com/office/drawing/2014/main" id="{96B44CAC-7154-37E6-3C52-DBD3F5E0DFBD}"/>
              </a:ext>
            </a:extLst>
          </p:cNvPr>
          <p:cNvSpPr txBox="1"/>
          <p:nvPr/>
        </p:nvSpPr>
        <p:spPr>
          <a:xfrm>
            <a:off x="3035031" y="5866616"/>
            <a:ext cx="6741268" cy="646331"/>
          </a:xfrm>
          <a:prstGeom prst="rect">
            <a:avLst/>
          </a:prstGeom>
          <a:noFill/>
        </p:spPr>
        <p:txBody>
          <a:bodyPr wrap="square" rtlCol="0">
            <a:spAutoFit/>
          </a:bodyPr>
          <a:lstStyle/>
          <a:p>
            <a:r>
              <a:rPr lang="en-US" dirty="0"/>
              <a:t>Started in late 2019, recycling implementation completed early 2024.</a:t>
            </a:r>
          </a:p>
          <a:p>
            <a:r>
              <a:rPr lang="en-US" dirty="0"/>
              <a:t>What’s next?  MAINTENANCE PHASE</a:t>
            </a:r>
          </a:p>
        </p:txBody>
      </p:sp>
    </p:spTree>
    <p:extLst>
      <p:ext uri="{BB962C8B-B14F-4D97-AF65-F5344CB8AC3E}">
        <p14:creationId xmlns:p14="http://schemas.microsoft.com/office/powerpoint/2010/main" val="1361877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11" name="Rectangle 10">
            <a:extLst>
              <a:ext uri="{FF2B5EF4-FFF2-40B4-BE49-F238E27FC236}">
                <a16:creationId xmlns:a16="http://schemas.microsoft.com/office/drawing/2014/main" id="{B69E7905-B156-4361-8C22-872B7E3BDAE1}"/>
              </a:ext>
            </a:extLst>
          </p:cNvPr>
          <p:cNvSpPr/>
          <p:nvPr/>
        </p:nvSpPr>
        <p:spPr>
          <a:xfrm>
            <a:off x="408989" y="373452"/>
            <a:ext cx="4212500" cy="646331"/>
          </a:xfrm>
          <a:prstGeom prst="rect">
            <a:avLst/>
          </a:prstGeom>
        </p:spPr>
        <p:txBody>
          <a:bodyPr wrap="none">
            <a:spAutoFit/>
          </a:bodyPr>
          <a:lstStyle/>
          <a:p>
            <a:r>
              <a:rPr lang="en-US" sz="3600" b="1" dirty="0"/>
              <a:t>Updated Receptacles</a:t>
            </a:r>
          </a:p>
        </p:txBody>
      </p:sp>
      <p:pic>
        <p:nvPicPr>
          <p:cNvPr id="10" name="Picture 9">
            <a:extLst>
              <a:ext uri="{FF2B5EF4-FFF2-40B4-BE49-F238E27FC236}">
                <a16:creationId xmlns:a16="http://schemas.microsoft.com/office/drawing/2014/main" id="{C87867C1-9F77-4392-8130-B3337C11A31B}"/>
              </a:ext>
            </a:extLst>
          </p:cNvPr>
          <p:cNvPicPr>
            <a:picLocks noChangeAspect="1"/>
          </p:cNvPicPr>
          <p:nvPr/>
        </p:nvPicPr>
        <p:blipFill rotWithShape="1">
          <a:blip r:embed="rId4">
            <a:extLst>
              <a:ext uri="{28A0092B-C50C-407E-A947-70E740481C1C}">
                <a14:useLocalDpi xmlns:a14="http://schemas.microsoft.com/office/drawing/2010/main" val="0"/>
              </a:ext>
            </a:extLst>
          </a:blip>
          <a:srcRect l="26589" t="46263" r="22420" b="16161"/>
          <a:stretch/>
        </p:blipFill>
        <p:spPr>
          <a:xfrm>
            <a:off x="7944621" y="4167080"/>
            <a:ext cx="4041534" cy="2233719"/>
          </a:xfrm>
          <a:prstGeom prst="rect">
            <a:avLst/>
          </a:prstGeom>
        </p:spPr>
      </p:pic>
      <p:sp>
        <p:nvSpPr>
          <p:cNvPr id="12" name="Rectangle 11">
            <a:extLst>
              <a:ext uri="{FF2B5EF4-FFF2-40B4-BE49-F238E27FC236}">
                <a16:creationId xmlns:a16="http://schemas.microsoft.com/office/drawing/2014/main" id="{1DAA8071-B9AE-4785-8CBB-1B24238E2356}"/>
              </a:ext>
            </a:extLst>
          </p:cNvPr>
          <p:cNvSpPr/>
          <p:nvPr/>
        </p:nvSpPr>
        <p:spPr>
          <a:xfrm>
            <a:off x="372461" y="4488827"/>
            <a:ext cx="7495632" cy="1631216"/>
          </a:xfrm>
          <a:prstGeom prst="rect">
            <a:avLst/>
          </a:prstGeom>
        </p:spPr>
        <p:txBody>
          <a:bodyPr wrap="square">
            <a:spAutoFit/>
          </a:bodyPr>
          <a:lstStyle/>
          <a:p>
            <a:pPr marL="285750" indent="-285750">
              <a:buFont typeface="Arial" panose="020B0604020202020204" pitchFamily="34" charset="0"/>
              <a:buChar char="•"/>
            </a:pPr>
            <a:r>
              <a:rPr lang="en-US" sz="2000" dirty="0"/>
              <a:t>Removed outdated concrete receptacles</a:t>
            </a:r>
          </a:p>
          <a:p>
            <a:pPr marL="285750" indent="-285750">
              <a:buFont typeface="Arial" panose="020B0604020202020204" pitchFamily="34" charset="0"/>
              <a:buChar char="•"/>
            </a:pPr>
            <a:r>
              <a:rPr lang="en-US" sz="2000" dirty="0"/>
              <a:t>Added new color-coded, paired receptacles with English &amp; Spanish labels as well as Mutt Mitt Stations for dog waste</a:t>
            </a:r>
          </a:p>
          <a:p>
            <a:pPr marL="285750" indent="-285750">
              <a:buFont typeface="Arial" panose="020B0604020202020204" pitchFamily="34" charset="0"/>
              <a:buChar char="•"/>
            </a:pPr>
            <a:r>
              <a:rPr lang="en-US" sz="2000" dirty="0"/>
              <a:t>Recycling on left, trash on right – placement doesn’t matter as much as consistency throughout park system</a:t>
            </a:r>
          </a:p>
        </p:txBody>
      </p:sp>
      <p:pic>
        <p:nvPicPr>
          <p:cNvPr id="2" name="Picture 1" descr="A picture containing tree, outdoor, ground, park&#10;&#10;Description automatically generated">
            <a:extLst>
              <a:ext uri="{FF2B5EF4-FFF2-40B4-BE49-F238E27FC236}">
                <a16:creationId xmlns:a16="http://schemas.microsoft.com/office/drawing/2014/main" id="{A3BE2CE3-FD74-777F-24CB-CF73AD4C5A30}"/>
              </a:ext>
            </a:extLst>
          </p:cNvPr>
          <p:cNvPicPr>
            <a:picLocks noChangeAspect="1"/>
          </p:cNvPicPr>
          <p:nvPr/>
        </p:nvPicPr>
        <p:blipFill rotWithShape="1">
          <a:blip r:embed="rId5">
            <a:extLst>
              <a:ext uri="{28A0092B-C50C-407E-A947-70E740481C1C}">
                <a14:useLocalDpi xmlns:a14="http://schemas.microsoft.com/office/drawing/2010/main" val="0"/>
              </a:ext>
            </a:extLst>
          </a:blip>
          <a:srcRect l="35208" t="50000" b="6275"/>
          <a:stretch/>
        </p:blipFill>
        <p:spPr>
          <a:xfrm>
            <a:off x="372461" y="1253448"/>
            <a:ext cx="5389302" cy="3140044"/>
          </a:xfrm>
          <a:prstGeom prst="rect">
            <a:avLst/>
          </a:prstGeom>
        </p:spPr>
      </p:pic>
      <p:cxnSp>
        <p:nvCxnSpPr>
          <p:cNvPr id="7" name="Straight Connector 6">
            <a:extLst>
              <a:ext uri="{FF2B5EF4-FFF2-40B4-BE49-F238E27FC236}">
                <a16:creationId xmlns:a16="http://schemas.microsoft.com/office/drawing/2014/main" id="{C712FE9F-245E-4D46-37CD-631F850C2BD3}"/>
              </a:ext>
            </a:extLst>
          </p:cNvPr>
          <p:cNvCxnSpPr/>
          <p:nvPr/>
        </p:nvCxnSpPr>
        <p:spPr>
          <a:xfrm>
            <a:off x="1427366" y="2556640"/>
            <a:ext cx="1498556" cy="14138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0E939CB-ABBD-2FA6-ED38-259046AA7081}"/>
              </a:ext>
            </a:extLst>
          </p:cNvPr>
          <p:cNvCxnSpPr>
            <a:cxnSpLocks/>
          </p:cNvCxnSpPr>
          <p:nvPr/>
        </p:nvCxnSpPr>
        <p:spPr>
          <a:xfrm flipV="1">
            <a:off x="1427366" y="2516089"/>
            <a:ext cx="1431920" cy="140964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A8D190B-8A69-589F-ECF7-150077627E7B}"/>
              </a:ext>
            </a:extLst>
          </p:cNvPr>
          <p:cNvPicPr/>
          <p:nvPr/>
        </p:nvPicPr>
        <p:blipFill rotWithShape="1">
          <a:blip r:embed="rId6" cstate="print">
            <a:extLst>
              <a:ext uri="{28A0092B-C50C-407E-A947-70E740481C1C}">
                <a14:useLocalDpi xmlns:a14="http://schemas.microsoft.com/office/drawing/2010/main" val="0"/>
              </a:ext>
            </a:extLst>
          </a:blip>
          <a:srcRect t="5837" r="9550" b="1955"/>
          <a:stretch/>
        </p:blipFill>
        <p:spPr bwMode="auto">
          <a:xfrm>
            <a:off x="6430239" y="0"/>
            <a:ext cx="5515845" cy="40200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5562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11" name="Rectangle 10">
            <a:extLst>
              <a:ext uri="{FF2B5EF4-FFF2-40B4-BE49-F238E27FC236}">
                <a16:creationId xmlns:a16="http://schemas.microsoft.com/office/drawing/2014/main" id="{B69E7905-B156-4361-8C22-872B7E3BDAE1}"/>
              </a:ext>
            </a:extLst>
          </p:cNvPr>
          <p:cNvSpPr/>
          <p:nvPr/>
        </p:nvSpPr>
        <p:spPr>
          <a:xfrm>
            <a:off x="408989" y="373452"/>
            <a:ext cx="8251554" cy="646331"/>
          </a:xfrm>
          <a:prstGeom prst="rect">
            <a:avLst/>
          </a:prstGeom>
        </p:spPr>
        <p:txBody>
          <a:bodyPr wrap="none">
            <a:spAutoFit/>
          </a:bodyPr>
          <a:lstStyle/>
          <a:p>
            <a:r>
              <a:rPr lang="en-US" sz="3600" b="1" dirty="0"/>
              <a:t>Receptacle Installation Plans for Each Park</a:t>
            </a:r>
          </a:p>
        </p:txBody>
      </p:sp>
      <p:sp>
        <p:nvSpPr>
          <p:cNvPr id="12" name="Rectangle 11">
            <a:extLst>
              <a:ext uri="{FF2B5EF4-FFF2-40B4-BE49-F238E27FC236}">
                <a16:creationId xmlns:a16="http://schemas.microsoft.com/office/drawing/2014/main" id="{1DAA8071-B9AE-4785-8CBB-1B24238E2356}"/>
              </a:ext>
            </a:extLst>
          </p:cNvPr>
          <p:cNvSpPr/>
          <p:nvPr/>
        </p:nvSpPr>
        <p:spPr>
          <a:xfrm>
            <a:off x="8182238" y="1019783"/>
            <a:ext cx="3807832" cy="5170646"/>
          </a:xfrm>
          <a:prstGeom prst="rect">
            <a:avLst/>
          </a:prstGeom>
        </p:spPr>
        <p:txBody>
          <a:bodyPr wrap="square">
            <a:spAutoFit/>
          </a:bodyPr>
          <a:lstStyle/>
          <a:p>
            <a:pPr marL="285750" indent="-285750">
              <a:buFont typeface="Arial" panose="020B0604020202020204" pitchFamily="34" charset="0"/>
              <a:buChar char="•"/>
            </a:pPr>
            <a:r>
              <a:rPr lang="en-US" sz="2200" dirty="0"/>
              <a:t>Deliberate, systematic approach throughout the park system</a:t>
            </a:r>
          </a:p>
          <a:p>
            <a:pPr marL="285750" indent="-285750">
              <a:buFont typeface="Arial" panose="020B0604020202020204" pitchFamily="34" charset="0"/>
              <a:buChar char="•"/>
            </a:pPr>
            <a:r>
              <a:rPr lang="en-US" sz="2200" dirty="0"/>
              <a:t>Identified locations with maintenance staff -&gt; </a:t>
            </a:r>
            <a:r>
              <a:rPr lang="en-US" sz="2200" b="1" dirty="0"/>
              <a:t>CRITICAL</a:t>
            </a:r>
            <a:r>
              <a:rPr lang="en-US" sz="2200" dirty="0"/>
              <a:t> to partner with your O&amp;M team to understand daily usage &amp; seasonal patterns</a:t>
            </a:r>
          </a:p>
          <a:p>
            <a:pPr marL="285750" indent="-285750">
              <a:buFont typeface="Arial" panose="020B0604020202020204" pitchFamily="34" charset="0"/>
              <a:buChar char="•"/>
            </a:pPr>
            <a:r>
              <a:rPr lang="en-US" sz="2200" dirty="0"/>
              <a:t>Optimized dumpster routes</a:t>
            </a:r>
          </a:p>
          <a:p>
            <a:pPr marL="285750" indent="-285750">
              <a:buFont typeface="Arial" panose="020B0604020202020204" pitchFamily="34" charset="0"/>
              <a:buChar char="•"/>
            </a:pPr>
            <a:r>
              <a:rPr lang="en-US" sz="2200" dirty="0"/>
              <a:t>Pocket Parks (smallest parks) transitioned to Pack It In, Pack It Out unless park has additional amenities (picnic shelters, playground, etc.)</a:t>
            </a:r>
          </a:p>
        </p:txBody>
      </p:sp>
      <p:pic>
        <p:nvPicPr>
          <p:cNvPr id="4" name="Picture 3">
            <a:extLst>
              <a:ext uri="{FF2B5EF4-FFF2-40B4-BE49-F238E27FC236}">
                <a16:creationId xmlns:a16="http://schemas.microsoft.com/office/drawing/2014/main" id="{809895E4-F12F-030B-CF6D-81886B2190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79" y="1019783"/>
            <a:ext cx="7539669" cy="4780653"/>
          </a:xfrm>
          <a:prstGeom prst="rect">
            <a:avLst/>
          </a:prstGeom>
        </p:spPr>
      </p:pic>
    </p:spTree>
    <p:extLst>
      <p:ext uri="{BB962C8B-B14F-4D97-AF65-F5344CB8AC3E}">
        <p14:creationId xmlns:p14="http://schemas.microsoft.com/office/powerpoint/2010/main" val="893564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7" name="Title 21">
            <a:extLst>
              <a:ext uri="{FF2B5EF4-FFF2-40B4-BE49-F238E27FC236}">
                <a16:creationId xmlns:a16="http://schemas.microsoft.com/office/drawing/2014/main" id="{3418725B-C3DF-4D37-A136-7A90829117AE}"/>
              </a:ext>
            </a:extLst>
          </p:cNvPr>
          <p:cNvSpPr>
            <a:spLocks noGrp="1"/>
          </p:cNvSpPr>
          <p:nvPr>
            <p:ph type="title"/>
          </p:nvPr>
        </p:nvSpPr>
        <p:spPr>
          <a:xfrm>
            <a:off x="491490" y="0"/>
            <a:ext cx="8100060" cy="1325563"/>
          </a:xfrm>
        </p:spPr>
        <p:txBody>
          <a:bodyPr/>
          <a:lstStyle/>
          <a:p>
            <a:r>
              <a:rPr lang="en-US" dirty="0"/>
              <a:t>Let’s Talk Litter…</a:t>
            </a:r>
          </a:p>
        </p:txBody>
      </p:sp>
      <p:pic>
        <p:nvPicPr>
          <p:cNvPr id="4" name="Picture 3" descr="A picture containing tree, outdoor, grass, plant&#10;&#10;Description automatically generated">
            <a:extLst>
              <a:ext uri="{FF2B5EF4-FFF2-40B4-BE49-F238E27FC236}">
                <a16:creationId xmlns:a16="http://schemas.microsoft.com/office/drawing/2014/main" id="{795C4A52-BB9E-700B-D3EF-058BA1A1BB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8949" y="966363"/>
            <a:ext cx="7435064" cy="5576298"/>
          </a:xfrm>
          <a:prstGeom prst="rect">
            <a:avLst/>
          </a:prstGeom>
        </p:spPr>
      </p:pic>
    </p:spTree>
    <p:extLst>
      <p:ext uri="{BB962C8B-B14F-4D97-AF65-F5344CB8AC3E}">
        <p14:creationId xmlns:p14="http://schemas.microsoft.com/office/powerpoint/2010/main" val="3957611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22" name="Title 21">
            <a:extLst>
              <a:ext uri="{FF2B5EF4-FFF2-40B4-BE49-F238E27FC236}">
                <a16:creationId xmlns:a16="http://schemas.microsoft.com/office/drawing/2014/main" id="{4F90DDDD-561D-4B91-BFDB-6C70B7E6AD4D}"/>
              </a:ext>
            </a:extLst>
          </p:cNvPr>
          <p:cNvSpPr>
            <a:spLocks noGrp="1"/>
          </p:cNvSpPr>
          <p:nvPr>
            <p:ph type="title"/>
          </p:nvPr>
        </p:nvSpPr>
        <p:spPr>
          <a:xfrm>
            <a:off x="504190" y="47047"/>
            <a:ext cx="10795000" cy="1325563"/>
          </a:xfrm>
        </p:spPr>
        <p:txBody>
          <a:bodyPr/>
          <a:lstStyle/>
          <a:p>
            <a:r>
              <a:rPr lang="en-US" dirty="0"/>
              <a:t>2021 TrashBlitz Austin Litter Study</a:t>
            </a:r>
          </a:p>
        </p:txBody>
      </p:sp>
      <p:sp>
        <p:nvSpPr>
          <p:cNvPr id="23" name="Content Placeholder 22">
            <a:extLst>
              <a:ext uri="{FF2B5EF4-FFF2-40B4-BE49-F238E27FC236}">
                <a16:creationId xmlns:a16="http://schemas.microsoft.com/office/drawing/2014/main" id="{6CDD9A27-52C1-4AEF-BB04-D8A44B1D7ADD}"/>
              </a:ext>
            </a:extLst>
          </p:cNvPr>
          <p:cNvSpPr>
            <a:spLocks noGrp="1"/>
          </p:cNvSpPr>
          <p:nvPr>
            <p:ph sz="half" idx="1"/>
          </p:nvPr>
        </p:nvSpPr>
        <p:spPr>
          <a:xfrm>
            <a:off x="504190" y="1051560"/>
            <a:ext cx="7189518" cy="5163560"/>
          </a:xfrm>
        </p:spPr>
        <p:txBody>
          <a:bodyPr>
            <a:noAutofit/>
          </a:bodyPr>
          <a:lstStyle/>
          <a:p>
            <a:pPr>
              <a:lnSpc>
                <a:spcPct val="100000"/>
              </a:lnSpc>
            </a:pPr>
            <a:r>
              <a:rPr lang="en-US" sz="1800" b="1" dirty="0">
                <a:latin typeface="+mn-lt"/>
              </a:rPr>
              <a:t>How bad was our litter problem?</a:t>
            </a:r>
          </a:p>
          <a:p>
            <a:pPr>
              <a:lnSpc>
                <a:spcPct val="100000"/>
              </a:lnSpc>
            </a:pPr>
            <a:r>
              <a:rPr lang="en-US" sz="1800" dirty="0">
                <a:latin typeface="+mn-lt"/>
              </a:rPr>
              <a:t>Spring 2021 TrashBlitz Austin study </a:t>
            </a:r>
          </a:p>
          <a:p>
            <a:pPr marL="685800" lvl="2">
              <a:lnSpc>
                <a:spcPct val="100000"/>
              </a:lnSpc>
              <a:spcBef>
                <a:spcPts val="1000"/>
              </a:spcBef>
            </a:pPr>
            <a:r>
              <a:rPr lang="en-US" sz="1400" dirty="0">
                <a:latin typeface="+mn-lt"/>
              </a:rPr>
              <a:t>Community-based initiative w/ network of NGOs, volunteers, and local projects to collect litter-related data. </a:t>
            </a:r>
            <a:br>
              <a:rPr lang="en-US" sz="1400" dirty="0">
                <a:latin typeface="+mn-lt"/>
              </a:rPr>
            </a:br>
            <a:r>
              <a:rPr lang="en-US" sz="1400" dirty="0">
                <a:latin typeface="+mn-lt"/>
              </a:rPr>
              <a:t>Partners: The 5 Gyres Institute, Litterati, Inland Ocean Coalition, Into the Sea </a:t>
            </a:r>
          </a:p>
          <a:p>
            <a:pPr>
              <a:lnSpc>
                <a:spcPct val="100000"/>
              </a:lnSpc>
            </a:pPr>
            <a:r>
              <a:rPr lang="en-US" sz="1800" dirty="0">
                <a:latin typeface="+mn-lt"/>
              </a:rPr>
              <a:t>168 volunteers + 80 randomly selected sampling points across Austin -&gt; </a:t>
            </a:r>
            <a:r>
              <a:rPr lang="en-US" sz="1800" b="1" dirty="0">
                <a:latin typeface="+mn-lt"/>
              </a:rPr>
              <a:t>6,656 total pieces of litter observed and collected</a:t>
            </a:r>
          </a:p>
          <a:p>
            <a:pPr marR="0">
              <a:lnSpc>
                <a:spcPct val="100000"/>
              </a:lnSpc>
              <a:spcAft>
                <a:spcPts val="0"/>
              </a:spcAft>
            </a:pPr>
            <a:r>
              <a:rPr lang="en-US" sz="1800" dirty="0">
                <a:effectLst/>
                <a:latin typeface="Calibri" panose="020F0502020204030204" pitchFamily="34" charset="0"/>
                <a:ea typeface="Calibri" panose="020F0502020204030204" pitchFamily="34" charset="0"/>
              </a:rPr>
              <a:t>30% of plastic litter observed was at these 3 watershed locations. </a:t>
            </a:r>
            <a:r>
              <a:rPr lang="en-US" sz="1800" dirty="0">
                <a:effectLst/>
                <a:latin typeface="Calibri" panose="020F0502020204030204" pitchFamily="34" charset="0"/>
                <a:ea typeface="Calibri" panose="020F0502020204030204" pitchFamily="34" charset="0"/>
                <a:sym typeface="Wingdings" panose="05000000000000000000" pitchFamily="2" charset="2"/>
              </a:rPr>
              <a:t></a:t>
            </a:r>
            <a:endParaRPr lang="en-US" sz="1800" dirty="0">
              <a:effectLst/>
              <a:latin typeface="Calibri" panose="020F0502020204030204" pitchFamily="34" charset="0"/>
              <a:ea typeface="Calibri" panose="020F0502020204030204" pitchFamily="34" charset="0"/>
            </a:endParaRPr>
          </a:p>
          <a:p>
            <a:pPr marR="0">
              <a:lnSpc>
                <a:spcPct val="100000"/>
              </a:lnSpc>
              <a:spcAft>
                <a:spcPts val="0"/>
              </a:spcAft>
            </a:pPr>
            <a:r>
              <a:rPr lang="en-US" sz="1800" dirty="0">
                <a:latin typeface="+mn-lt"/>
              </a:rPr>
              <a:t>Cigarette butts (32%), wrappers (22%), and bottle caps (7%) were the top littered objects by number of items (count).  </a:t>
            </a:r>
          </a:p>
          <a:p>
            <a:pPr marR="0">
              <a:lnSpc>
                <a:spcPct val="100000"/>
              </a:lnSpc>
              <a:spcAft>
                <a:spcPts val="0"/>
              </a:spcAft>
            </a:pPr>
            <a:r>
              <a:rPr lang="en-US" sz="1800" dirty="0">
                <a:latin typeface="+mn-lt"/>
              </a:rPr>
              <a:t>Litter analysis showed 68% of observed litter was made of plastic.</a:t>
            </a:r>
          </a:p>
          <a:p>
            <a:pPr marR="0">
              <a:lnSpc>
                <a:spcPct val="100000"/>
              </a:lnSpc>
              <a:spcAft>
                <a:spcPts val="0"/>
              </a:spcAft>
            </a:pPr>
            <a:r>
              <a:rPr lang="en-US" sz="1800" dirty="0">
                <a:latin typeface="+mn-lt"/>
              </a:rPr>
              <a:t>Single-use items were ~1/3 of all observed litter.  </a:t>
            </a:r>
          </a:p>
          <a:p>
            <a:pPr marR="0">
              <a:lnSpc>
                <a:spcPct val="100000"/>
              </a:lnSpc>
              <a:spcAft>
                <a:spcPts val="0"/>
              </a:spcAft>
            </a:pPr>
            <a:r>
              <a:rPr lang="en-US" sz="1800" dirty="0">
                <a:latin typeface="+mn-lt"/>
              </a:rPr>
              <a:t>Top 3 littered brands by number of items were Coca-Cola, Marlboro, and McDonalds.  </a:t>
            </a:r>
          </a:p>
          <a:p>
            <a:pPr marR="0">
              <a:lnSpc>
                <a:spcPct val="100000"/>
              </a:lnSpc>
              <a:spcAft>
                <a:spcPts val="0"/>
              </a:spcAft>
            </a:pPr>
            <a:r>
              <a:rPr lang="en-US" sz="1800" dirty="0">
                <a:latin typeface="+mn-lt"/>
              </a:rPr>
              <a:t>Glass and aluminum accounted for over 75% of the total weight of litter.</a:t>
            </a:r>
          </a:p>
        </p:txBody>
      </p:sp>
      <p:pic>
        <p:nvPicPr>
          <p:cNvPr id="4" name="Picture 3" descr="Map&#10;&#10;Description automatically generated with medium confidence">
            <a:extLst>
              <a:ext uri="{FF2B5EF4-FFF2-40B4-BE49-F238E27FC236}">
                <a16:creationId xmlns:a16="http://schemas.microsoft.com/office/drawing/2014/main" id="{50EB6D6B-310C-E106-21B2-F55E1A0DB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3708" y="-6301"/>
            <a:ext cx="4498291" cy="4498291"/>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B8F3FA68-C1E7-53F1-FB03-28847D2AC3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46727" y="4491990"/>
            <a:ext cx="2145272" cy="2145272"/>
          </a:xfrm>
          <a:prstGeom prst="rect">
            <a:avLst/>
          </a:prstGeom>
        </p:spPr>
      </p:pic>
      <p:pic>
        <p:nvPicPr>
          <p:cNvPr id="9" name="Picture 8">
            <a:extLst>
              <a:ext uri="{FF2B5EF4-FFF2-40B4-BE49-F238E27FC236}">
                <a16:creationId xmlns:a16="http://schemas.microsoft.com/office/drawing/2014/main" id="{C27344BA-640D-5883-480F-9D3D7024BE28}"/>
              </a:ext>
            </a:extLst>
          </p:cNvPr>
          <p:cNvPicPr>
            <a:picLocks noChangeAspect="1"/>
          </p:cNvPicPr>
          <p:nvPr/>
        </p:nvPicPr>
        <p:blipFill>
          <a:blip r:embed="rId6"/>
          <a:stretch>
            <a:fillRect/>
          </a:stretch>
        </p:blipFill>
        <p:spPr>
          <a:xfrm>
            <a:off x="9366704" y="4491990"/>
            <a:ext cx="655500" cy="2145272"/>
          </a:xfrm>
          <a:prstGeom prst="rect">
            <a:avLst/>
          </a:prstGeom>
        </p:spPr>
      </p:pic>
    </p:spTree>
    <p:extLst>
      <p:ext uri="{BB962C8B-B14F-4D97-AF65-F5344CB8AC3E}">
        <p14:creationId xmlns:p14="http://schemas.microsoft.com/office/powerpoint/2010/main" val="4146159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22" name="Title 21">
            <a:extLst>
              <a:ext uri="{FF2B5EF4-FFF2-40B4-BE49-F238E27FC236}">
                <a16:creationId xmlns:a16="http://schemas.microsoft.com/office/drawing/2014/main" id="{4F90DDDD-561D-4B91-BFDB-6C70B7E6AD4D}"/>
              </a:ext>
            </a:extLst>
          </p:cNvPr>
          <p:cNvSpPr>
            <a:spLocks noGrp="1"/>
          </p:cNvSpPr>
          <p:nvPr>
            <p:ph type="title"/>
          </p:nvPr>
        </p:nvSpPr>
        <p:spPr>
          <a:xfrm>
            <a:off x="504190" y="47047"/>
            <a:ext cx="10795000" cy="1325563"/>
          </a:xfrm>
        </p:spPr>
        <p:txBody>
          <a:bodyPr/>
          <a:lstStyle/>
          <a:p>
            <a:r>
              <a:rPr lang="en-US" dirty="0"/>
              <a:t>2022 Watershed Study</a:t>
            </a:r>
          </a:p>
        </p:txBody>
      </p:sp>
      <p:sp>
        <p:nvSpPr>
          <p:cNvPr id="23" name="Content Placeholder 22">
            <a:extLst>
              <a:ext uri="{FF2B5EF4-FFF2-40B4-BE49-F238E27FC236}">
                <a16:creationId xmlns:a16="http://schemas.microsoft.com/office/drawing/2014/main" id="{6CDD9A27-52C1-4AEF-BB04-D8A44B1D7ADD}"/>
              </a:ext>
            </a:extLst>
          </p:cNvPr>
          <p:cNvSpPr>
            <a:spLocks noGrp="1"/>
          </p:cNvSpPr>
          <p:nvPr>
            <p:ph sz="half" idx="1"/>
          </p:nvPr>
        </p:nvSpPr>
        <p:spPr>
          <a:xfrm>
            <a:off x="504190" y="1051560"/>
            <a:ext cx="7951441" cy="5163560"/>
          </a:xfrm>
        </p:spPr>
        <p:txBody>
          <a:bodyPr>
            <a:noAutofit/>
          </a:bodyPr>
          <a:lstStyle/>
          <a:p>
            <a:pPr>
              <a:lnSpc>
                <a:spcPct val="100000"/>
              </a:lnSpc>
            </a:pPr>
            <a:r>
              <a:rPr lang="en-US" sz="1800" b="1" dirty="0">
                <a:latin typeface="+mn-lt"/>
              </a:rPr>
              <a:t>How bad was our litter problem?</a:t>
            </a:r>
          </a:p>
          <a:p>
            <a:pPr>
              <a:lnSpc>
                <a:spcPct val="100000"/>
              </a:lnSpc>
            </a:pPr>
            <a:r>
              <a:rPr lang="en-US" sz="1800" dirty="0">
                <a:latin typeface="+mn-lt"/>
              </a:rPr>
              <a:t>Watershed Protection Department study in response to City Council Resolution</a:t>
            </a:r>
          </a:p>
          <a:p>
            <a:pPr>
              <a:lnSpc>
                <a:spcPct val="100000"/>
              </a:lnSpc>
            </a:pPr>
            <a:r>
              <a:rPr lang="en-US" sz="1800" dirty="0"/>
              <a:t>20 Creeks, 110 miles, Observations every 30ft -&gt; </a:t>
            </a:r>
            <a:r>
              <a:rPr lang="en-US" sz="1800" b="1" dirty="0"/>
              <a:t>19,467 data points</a:t>
            </a:r>
            <a:endParaRPr lang="en-US" b="1" dirty="0">
              <a:latin typeface="+mn-lt"/>
            </a:endParaRPr>
          </a:p>
          <a:p>
            <a:pPr>
              <a:lnSpc>
                <a:spcPct val="100000"/>
              </a:lnSpc>
            </a:pPr>
            <a:r>
              <a:rPr lang="en-US" sz="1800" dirty="0">
                <a:effectLst/>
                <a:latin typeface="Calibri" panose="020F0502020204030204" pitchFamily="34" charset="0"/>
                <a:ea typeface="Calibri" panose="020F0502020204030204" pitchFamily="34" charset="0"/>
              </a:rPr>
              <a:t>76% of the trash is found in about 10% of the creek area</a:t>
            </a:r>
          </a:p>
          <a:p>
            <a:pPr>
              <a:lnSpc>
                <a:spcPct val="100000"/>
              </a:lnSpc>
            </a:pPr>
            <a:r>
              <a:rPr lang="en-US" sz="1800" dirty="0">
                <a:ea typeface="Calibri" panose="020F0502020204030204" pitchFamily="34" charset="0"/>
              </a:rPr>
              <a:t>NO</a:t>
            </a:r>
            <a:r>
              <a:rPr lang="en-US" sz="1800" dirty="0">
                <a:effectLst/>
                <a:latin typeface="Calibri" panose="020F0502020204030204" pitchFamily="34" charset="0"/>
                <a:ea typeface="Calibri" panose="020F0502020204030204" pitchFamily="34" charset="0"/>
              </a:rPr>
              <a:t> correlation with any one feature like zoning/land use, density, parks</a:t>
            </a:r>
          </a:p>
          <a:p>
            <a:pPr>
              <a:lnSpc>
                <a:spcPct val="100000"/>
              </a:lnSpc>
            </a:pPr>
            <a:r>
              <a:rPr lang="en-US" sz="1800" dirty="0">
                <a:ea typeface="Calibri" panose="020F0502020204030204" pitchFamily="34" charset="0"/>
              </a:rPr>
              <a:t>T</a:t>
            </a:r>
            <a:r>
              <a:rPr lang="en-US" sz="1800" dirty="0">
                <a:effectLst/>
                <a:latin typeface="Calibri" panose="020F0502020204030204" pitchFamily="34" charset="0"/>
                <a:ea typeface="Calibri" panose="020F0502020204030204" pitchFamily="34" charset="0"/>
              </a:rPr>
              <a:t>op three sources for the trash are homeless encampments, overflowing dumpsters and dumping in general</a:t>
            </a:r>
          </a:p>
          <a:p>
            <a:pPr marL="0" indent="0">
              <a:lnSpc>
                <a:spcPct val="100000"/>
              </a:lnSpc>
              <a:buNone/>
            </a:pPr>
            <a:r>
              <a:rPr lang="en-US" sz="2000" b="1" dirty="0"/>
              <a:t>HOW TO FIX THIS?</a:t>
            </a:r>
          </a:p>
          <a:p>
            <a:pPr marL="0" indent="0">
              <a:lnSpc>
                <a:spcPct val="100000"/>
              </a:lnSpc>
              <a:buNone/>
            </a:pPr>
            <a:r>
              <a:rPr lang="en-US" sz="1800" b="1" dirty="0"/>
              <a:t>1) EXTRACTION</a:t>
            </a:r>
            <a:r>
              <a:rPr lang="en-US" sz="1800" dirty="0"/>
              <a:t> (physically removing trash from waterways) </a:t>
            </a:r>
            <a:br>
              <a:rPr lang="en-US" sz="1800" dirty="0"/>
            </a:br>
            <a:r>
              <a:rPr lang="en-US" sz="1800" dirty="0"/>
              <a:t>ex: structural controls, machines, manual labor </a:t>
            </a:r>
          </a:p>
          <a:p>
            <a:pPr marL="0" indent="0">
              <a:lnSpc>
                <a:spcPct val="100000"/>
              </a:lnSpc>
              <a:buNone/>
            </a:pPr>
            <a:r>
              <a:rPr lang="en-US" sz="1800" b="1" dirty="0"/>
              <a:t>2) INTERCEPTION</a:t>
            </a:r>
            <a:r>
              <a:rPr lang="en-US" sz="1800" dirty="0"/>
              <a:t> (keeping trash from entering waterways) </a:t>
            </a:r>
            <a:br>
              <a:rPr lang="en-US" sz="1800" dirty="0"/>
            </a:br>
            <a:r>
              <a:rPr lang="en-US" sz="1800" dirty="0"/>
              <a:t>ex: education, enforcement, landscape cleanups, structural controls </a:t>
            </a:r>
          </a:p>
          <a:p>
            <a:pPr marL="0" indent="0">
              <a:lnSpc>
                <a:spcPct val="100000"/>
              </a:lnSpc>
              <a:buNone/>
            </a:pPr>
            <a:r>
              <a:rPr lang="en-US" sz="1800" b="1" dirty="0"/>
              <a:t>3) SOURCE REDUCTION </a:t>
            </a:r>
            <a:r>
              <a:rPr lang="en-US" sz="1800" dirty="0"/>
              <a:t>(stemming the flow into our community) </a:t>
            </a:r>
            <a:br>
              <a:rPr lang="en-US" sz="1800" dirty="0"/>
            </a:br>
            <a:r>
              <a:rPr lang="en-US" sz="1800" dirty="0"/>
              <a:t>ex: limit single use plastics</a:t>
            </a:r>
            <a:endParaRPr lang="en-US" b="1" dirty="0">
              <a:latin typeface="+mn-lt"/>
            </a:endParaRPr>
          </a:p>
        </p:txBody>
      </p:sp>
      <p:pic>
        <p:nvPicPr>
          <p:cNvPr id="6" name="Picture 5">
            <a:extLst>
              <a:ext uri="{FF2B5EF4-FFF2-40B4-BE49-F238E27FC236}">
                <a16:creationId xmlns:a16="http://schemas.microsoft.com/office/drawing/2014/main" id="{9ABA1267-19D5-34C7-91D0-5C5861B42311}"/>
              </a:ext>
            </a:extLst>
          </p:cNvPr>
          <p:cNvPicPr>
            <a:picLocks noChangeAspect="1"/>
          </p:cNvPicPr>
          <p:nvPr/>
        </p:nvPicPr>
        <p:blipFill>
          <a:blip r:embed="rId4"/>
          <a:stretch>
            <a:fillRect/>
          </a:stretch>
        </p:blipFill>
        <p:spPr>
          <a:xfrm>
            <a:off x="8316146" y="164387"/>
            <a:ext cx="3875854" cy="6380252"/>
          </a:xfrm>
          <a:prstGeom prst="rect">
            <a:avLst/>
          </a:prstGeom>
        </p:spPr>
      </p:pic>
    </p:spTree>
    <p:extLst>
      <p:ext uri="{BB962C8B-B14F-4D97-AF65-F5344CB8AC3E}">
        <p14:creationId xmlns:p14="http://schemas.microsoft.com/office/powerpoint/2010/main" val="3679115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pic>
        <p:nvPicPr>
          <p:cNvPr id="6" name="Picture 5" descr="A picture containing tree, grass, outdoor&#10;&#10;Description automatically generated">
            <a:extLst>
              <a:ext uri="{FF2B5EF4-FFF2-40B4-BE49-F238E27FC236}">
                <a16:creationId xmlns:a16="http://schemas.microsoft.com/office/drawing/2014/main" id="{86D56875-2DFF-4096-998A-5E631B5F1E16}"/>
              </a:ext>
            </a:extLst>
          </p:cNvPr>
          <p:cNvPicPr>
            <a:picLocks noChangeAspect="1"/>
          </p:cNvPicPr>
          <p:nvPr/>
        </p:nvPicPr>
        <p:blipFill rotWithShape="1">
          <a:blip r:embed="rId4">
            <a:extLst>
              <a:ext uri="{28A0092B-C50C-407E-A947-70E740481C1C}">
                <a14:useLocalDpi xmlns:a14="http://schemas.microsoft.com/office/drawing/2010/main" val="0"/>
              </a:ext>
            </a:extLst>
          </a:blip>
          <a:srcRect l="703" t="9456" b="17151"/>
          <a:stretch/>
        </p:blipFill>
        <p:spPr>
          <a:xfrm>
            <a:off x="3082247" y="2459070"/>
            <a:ext cx="9109753" cy="4178192"/>
          </a:xfrm>
          <a:prstGeom prst="rect">
            <a:avLst/>
          </a:prstGeom>
        </p:spPr>
      </p:pic>
      <p:sp>
        <p:nvSpPr>
          <p:cNvPr id="7" name="Title 21">
            <a:extLst>
              <a:ext uri="{FF2B5EF4-FFF2-40B4-BE49-F238E27FC236}">
                <a16:creationId xmlns:a16="http://schemas.microsoft.com/office/drawing/2014/main" id="{3418725B-C3DF-4D37-A136-7A90829117AE}"/>
              </a:ext>
            </a:extLst>
          </p:cNvPr>
          <p:cNvSpPr>
            <a:spLocks noGrp="1"/>
          </p:cNvSpPr>
          <p:nvPr>
            <p:ph type="title"/>
          </p:nvPr>
        </p:nvSpPr>
        <p:spPr>
          <a:xfrm>
            <a:off x="491490" y="0"/>
            <a:ext cx="8100060" cy="1325563"/>
          </a:xfrm>
        </p:spPr>
        <p:txBody>
          <a:bodyPr/>
          <a:lstStyle/>
          <a:p>
            <a:r>
              <a:rPr lang="en-US" b="0" dirty="0"/>
              <a:t>Where is litter coming from?</a:t>
            </a:r>
          </a:p>
        </p:txBody>
      </p:sp>
      <p:sp>
        <p:nvSpPr>
          <p:cNvPr id="2" name="Rectangle 1">
            <a:extLst>
              <a:ext uri="{FF2B5EF4-FFF2-40B4-BE49-F238E27FC236}">
                <a16:creationId xmlns:a16="http://schemas.microsoft.com/office/drawing/2014/main" id="{EBADAE6C-CCC1-4150-94AC-36CFA92C93E6}"/>
              </a:ext>
            </a:extLst>
          </p:cNvPr>
          <p:cNvSpPr/>
          <p:nvPr/>
        </p:nvSpPr>
        <p:spPr>
          <a:xfrm>
            <a:off x="626726" y="1111970"/>
            <a:ext cx="7964824" cy="1261884"/>
          </a:xfrm>
          <a:prstGeom prst="rect">
            <a:avLst/>
          </a:prstGeom>
        </p:spPr>
        <p:txBody>
          <a:bodyPr wrap="square">
            <a:spAutoFit/>
          </a:bodyPr>
          <a:lstStyle/>
          <a:p>
            <a:pPr marL="342900" indent="-342900">
              <a:buFont typeface="Arial" panose="020B0604020202020204" pitchFamily="34" charset="0"/>
              <a:buChar char="•"/>
            </a:pPr>
            <a:r>
              <a:rPr lang="en-US" sz="2800" dirty="0"/>
              <a:t>Piling trash next to receptacles </a:t>
            </a:r>
          </a:p>
          <a:p>
            <a:pPr marL="800100" lvl="1" indent="-342900">
              <a:buFont typeface="Arial" panose="020B0604020202020204" pitchFamily="34" charset="0"/>
              <a:buChar char="•"/>
            </a:pPr>
            <a:r>
              <a:rPr lang="en-US" sz="2400" dirty="0"/>
              <a:t>Solution: more receptacles, increased servicing</a:t>
            </a:r>
          </a:p>
          <a:p>
            <a:pPr marL="800100" lvl="1" indent="-342900">
              <a:buFont typeface="Arial" panose="020B0604020202020204" pitchFamily="34" charset="0"/>
              <a:buChar char="•"/>
            </a:pPr>
            <a:r>
              <a:rPr lang="en-US" sz="2400" dirty="0"/>
              <a:t>Pack It In, Pack It Out signage (note: not followed here!)</a:t>
            </a:r>
          </a:p>
        </p:txBody>
      </p:sp>
      <p:pic>
        <p:nvPicPr>
          <p:cNvPr id="9" name="Picture 8" descr="A picture containing outdoor, tree, grass, ground&#10;&#10;Description automatically generated">
            <a:extLst>
              <a:ext uri="{FF2B5EF4-FFF2-40B4-BE49-F238E27FC236}">
                <a16:creationId xmlns:a16="http://schemas.microsoft.com/office/drawing/2014/main" id="{B44A1447-1D8D-43E8-911E-DCAD11C6E5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91550" y="1"/>
            <a:ext cx="3600450" cy="2700338"/>
          </a:xfrm>
          <a:prstGeom prst="rect">
            <a:avLst/>
          </a:prstGeom>
        </p:spPr>
      </p:pic>
    </p:spTree>
    <p:extLst>
      <p:ext uri="{BB962C8B-B14F-4D97-AF65-F5344CB8AC3E}">
        <p14:creationId xmlns:p14="http://schemas.microsoft.com/office/powerpoint/2010/main" val="3595283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22" name="Title 21">
            <a:extLst>
              <a:ext uri="{FF2B5EF4-FFF2-40B4-BE49-F238E27FC236}">
                <a16:creationId xmlns:a16="http://schemas.microsoft.com/office/drawing/2014/main" id="{4F90DDDD-561D-4B91-BFDB-6C70B7E6AD4D}"/>
              </a:ext>
            </a:extLst>
          </p:cNvPr>
          <p:cNvSpPr>
            <a:spLocks noGrp="1"/>
          </p:cNvSpPr>
          <p:nvPr>
            <p:ph type="title"/>
          </p:nvPr>
        </p:nvSpPr>
        <p:spPr>
          <a:xfrm>
            <a:off x="504190" y="47047"/>
            <a:ext cx="10795000" cy="1325563"/>
          </a:xfrm>
        </p:spPr>
        <p:txBody>
          <a:bodyPr/>
          <a:lstStyle/>
          <a:p>
            <a:r>
              <a:rPr lang="en-US" b="0" dirty="0"/>
              <a:t>Where is litter coming from?</a:t>
            </a:r>
          </a:p>
        </p:txBody>
      </p:sp>
      <p:sp>
        <p:nvSpPr>
          <p:cNvPr id="23" name="Content Placeholder 22">
            <a:extLst>
              <a:ext uri="{FF2B5EF4-FFF2-40B4-BE49-F238E27FC236}">
                <a16:creationId xmlns:a16="http://schemas.microsoft.com/office/drawing/2014/main" id="{6CDD9A27-52C1-4AEF-BB04-D8A44B1D7ADD}"/>
              </a:ext>
            </a:extLst>
          </p:cNvPr>
          <p:cNvSpPr>
            <a:spLocks noGrp="1"/>
          </p:cNvSpPr>
          <p:nvPr>
            <p:ph sz="half" idx="1"/>
          </p:nvPr>
        </p:nvSpPr>
        <p:spPr>
          <a:xfrm>
            <a:off x="504190" y="1114157"/>
            <a:ext cx="8249210" cy="4487044"/>
          </a:xfrm>
        </p:spPr>
        <p:txBody>
          <a:bodyPr>
            <a:normAutofit/>
          </a:bodyPr>
          <a:lstStyle/>
          <a:p>
            <a:r>
              <a:rPr lang="en-US" dirty="0"/>
              <a:t>Homeless encampments at parks</a:t>
            </a:r>
          </a:p>
          <a:p>
            <a:pPr lvl="1"/>
            <a:r>
              <a:rPr lang="en-US" dirty="0"/>
              <a:t>Solution: difficult issue, multi-pronged approach needed to assist those experiencing homelessness and help reduce litter from encampments</a:t>
            </a:r>
          </a:p>
          <a:p>
            <a:pPr lvl="1"/>
            <a:r>
              <a:rPr lang="en-US" dirty="0"/>
              <a:t>Partner with The Other Ones Foundation for park cleanups (alternative work program pays $15/</a:t>
            </a:r>
            <a:r>
              <a:rPr lang="en-US" dirty="0" err="1"/>
              <a:t>hr</a:t>
            </a:r>
            <a:r>
              <a:rPr lang="en-US" dirty="0"/>
              <a:t> and offers case management)</a:t>
            </a:r>
          </a:p>
          <a:p>
            <a:pPr lvl="1"/>
            <a:r>
              <a:rPr lang="en-US" dirty="0"/>
              <a:t>Violet Storage Cart program for personal belongings</a:t>
            </a:r>
            <a:br>
              <a:rPr lang="en-US" dirty="0"/>
            </a:br>
            <a:r>
              <a:rPr lang="en-US" dirty="0"/>
              <a:t>and Violet Bags for trash with </a:t>
            </a:r>
            <a:r>
              <a:rPr lang="en-US" dirty="0" err="1"/>
              <a:t>dropoff</a:t>
            </a:r>
            <a:r>
              <a:rPr lang="en-US" dirty="0"/>
              <a:t> location</a:t>
            </a:r>
          </a:p>
          <a:p>
            <a:endParaRPr lang="en-US" dirty="0"/>
          </a:p>
        </p:txBody>
      </p:sp>
      <p:pic>
        <p:nvPicPr>
          <p:cNvPr id="3074" name="Picture 2">
            <a:extLst>
              <a:ext uri="{FF2B5EF4-FFF2-40B4-BE49-F238E27FC236}">
                <a16:creationId xmlns:a16="http://schemas.microsoft.com/office/drawing/2014/main" id="{DE3A32B0-1196-49A7-DB51-E7A15D3C1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5663" y="2933384"/>
            <a:ext cx="2856215" cy="12021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iolet Keepsafe Storage Program Aids Austin Homeless – Westwood Horizon">
            <a:extLst>
              <a:ext uri="{FF2B5EF4-FFF2-40B4-BE49-F238E27FC236}">
                <a16:creationId xmlns:a16="http://schemas.microsoft.com/office/drawing/2014/main" id="{E27C998A-FFB2-BE10-9A2B-F130F9F6759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0334"/>
          <a:stretch/>
        </p:blipFill>
        <p:spPr bwMode="auto">
          <a:xfrm>
            <a:off x="8851585" y="4180113"/>
            <a:ext cx="3340415" cy="24790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181EFF0-BFB6-08F7-CBA0-56E6EFF47CBD}"/>
              </a:ext>
            </a:extLst>
          </p:cNvPr>
          <p:cNvPicPr>
            <a:picLocks noChangeAspect="1"/>
          </p:cNvPicPr>
          <p:nvPr/>
        </p:nvPicPr>
        <p:blipFill>
          <a:blip r:embed="rId6"/>
          <a:stretch>
            <a:fillRect/>
          </a:stretch>
        </p:blipFill>
        <p:spPr>
          <a:xfrm>
            <a:off x="8815543" y="105347"/>
            <a:ext cx="3376457" cy="2783484"/>
          </a:xfrm>
          <a:prstGeom prst="rect">
            <a:avLst/>
          </a:prstGeom>
        </p:spPr>
      </p:pic>
      <p:pic>
        <p:nvPicPr>
          <p:cNvPr id="4098" name="Picture 2" descr="The Other Ones Foundation | Amplify Austin">
            <a:extLst>
              <a:ext uri="{FF2B5EF4-FFF2-40B4-BE49-F238E27FC236}">
                <a16:creationId xmlns:a16="http://schemas.microsoft.com/office/drawing/2014/main" id="{07BB83E2-894F-38A1-DB66-C7A2649C8D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2286" y="3429000"/>
            <a:ext cx="2794571" cy="27945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baabfdbccedcba">
            <a:extLst>
              <a:ext uri="{FF2B5EF4-FFF2-40B4-BE49-F238E27FC236}">
                <a16:creationId xmlns:a16="http://schemas.microsoft.com/office/drawing/2014/main" id="{911C5491-4723-C962-DBF3-83C058A336A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328" y="3429000"/>
            <a:ext cx="4435071" cy="25888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3F87AD1-6C5F-8017-9C6A-A280108E4C9C}"/>
              </a:ext>
            </a:extLst>
          </p:cNvPr>
          <p:cNvSpPr txBox="1"/>
          <p:nvPr/>
        </p:nvSpPr>
        <p:spPr>
          <a:xfrm>
            <a:off x="2449573" y="6017893"/>
            <a:ext cx="2882713" cy="276999"/>
          </a:xfrm>
          <a:prstGeom prst="rect">
            <a:avLst/>
          </a:prstGeom>
          <a:noFill/>
        </p:spPr>
        <p:txBody>
          <a:bodyPr wrap="square" rtlCol="0">
            <a:spAutoFit/>
          </a:bodyPr>
          <a:lstStyle/>
          <a:p>
            <a:r>
              <a:rPr lang="en-US" sz="1200" dirty="0"/>
              <a:t>Photo source: The Other Ones Foundation</a:t>
            </a:r>
          </a:p>
        </p:txBody>
      </p:sp>
    </p:spTree>
    <p:extLst>
      <p:ext uri="{BB962C8B-B14F-4D97-AF65-F5344CB8AC3E}">
        <p14:creationId xmlns:p14="http://schemas.microsoft.com/office/powerpoint/2010/main" val="3072607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pic>
        <p:nvPicPr>
          <p:cNvPr id="8" name="Picture 7" descr="Graphical user interface, text&#10;&#10;Description automatically generated">
            <a:extLst>
              <a:ext uri="{FF2B5EF4-FFF2-40B4-BE49-F238E27FC236}">
                <a16:creationId xmlns:a16="http://schemas.microsoft.com/office/drawing/2014/main" id="{1D8299EC-A96F-4C2F-A051-A72EFC99C2B0}"/>
              </a:ext>
            </a:extLst>
          </p:cNvPr>
          <p:cNvPicPr>
            <a:picLocks noChangeAspect="1"/>
          </p:cNvPicPr>
          <p:nvPr/>
        </p:nvPicPr>
        <p:blipFill rotWithShape="1">
          <a:blip r:embed="rId4">
            <a:extLst>
              <a:ext uri="{28A0092B-C50C-407E-A947-70E740481C1C}">
                <a14:useLocalDpi xmlns:a14="http://schemas.microsoft.com/office/drawing/2010/main" val="0"/>
              </a:ext>
            </a:extLst>
          </a:blip>
          <a:srcRect l="4115" t="51394" r="65857" b="18989"/>
          <a:stretch/>
        </p:blipFill>
        <p:spPr>
          <a:xfrm>
            <a:off x="606931" y="1249273"/>
            <a:ext cx="4032530" cy="4750835"/>
          </a:xfrm>
          <a:prstGeom prst="rect">
            <a:avLst/>
          </a:prstGeom>
        </p:spPr>
      </p:pic>
      <p:sp>
        <p:nvSpPr>
          <p:cNvPr id="22" name="Title 21">
            <a:extLst>
              <a:ext uri="{FF2B5EF4-FFF2-40B4-BE49-F238E27FC236}">
                <a16:creationId xmlns:a16="http://schemas.microsoft.com/office/drawing/2014/main" id="{4F90DDDD-561D-4B91-BFDB-6C70B7E6AD4D}"/>
              </a:ext>
            </a:extLst>
          </p:cNvPr>
          <p:cNvSpPr>
            <a:spLocks noGrp="1"/>
          </p:cNvSpPr>
          <p:nvPr>
            <p:ph type="title"/>
          </p:nvPr>
        </p:nvSpPr>
        <p:spPr>
          <a:xfrm>
            <a:off x="504190" y="47047"/>
            <a:ext cx="10795000" cy="1325563"/>
          </a:xfrm>
        </p:spPr>
        <p:txBody>
          <a:bodyPr/>
          <a:lstStyle/>
          <a:p>
            <a:r>
              <a:rPr lang="en-US" b="0" dirty="0"/>
              <a:t>Where is litter coming from?</a:t>
            </a:r>
          </a:p>
        </p:txBody>
      </p:sp>
      <p:sp>
        <p:nvSpPr>
          <p:cNvPr id="23" name="Content Placeholder 22">
            <a:extLst>
              <a:ext uri="{FF2B5EF4-FFF2-40B4-BE49-F238E27FC236}">
                <a16:creationId xmlns:a16="http://schemas.microsoft.com/office/drawing/2014/main" id="{6CDD9A27-52C1-4AEF-BB04-D8A44B1D7ADD}"/>
              </a:ext>
            </a:extLst>
          </p:cNvPr>
          <p:cNvSpPr>
            <a:spLocks noGrp="1"/>
          </p:cNvSpPr>
          <p:nvPr>
            <p:ph sz="half" idx="1"/>
          </p:nvPr>
        </p:nvSpPr>
        <p:spPr>
          <a:xfrm>
            <a:off x="4639461" y="1249818"/>
            <a:ext cx="4394805" cy="4825728"/>
          </a:xfrm>
        </p:spPr>
        <p:txBody>
          <a:bodyPr>
            <a:normAutofit/>
          </a:bodyPr>
          <a:lstStyle/>
          <a:p>
            <a:r>
              <a:rPr lang="en-US" sz="2800" dirty="0"/>
              <a:t>Illegal dumping</a:t>
            </a:r>
          </a:p>
          <a:p>
            <a:pPr lvl="1"/>
            <a:r>
              <a:rPr lang="en-US" sz="2400" dirty="0"/>
              <a:t>Solution: wildlife/game cameras to photograph license plates</a:t>
            </a:r>
          </a:p>
          <a:p>
            <a:pPr lvl="1"/>
            <a:r>
              <a:rPr lang="en-US" sz="2400" dirty="0"/>
              <a:t>Solution: locked dumpsters behind vehicle bollards/vehicle gates – prevent vehicles driving up to dump</a:t>
            </a:r>
          </a:p>
          <a:p>
            <a:endParaRPr lang="en-US" sz="2800" dirty="0"/>
          </a:p>
        </p:txBody>
      </p:sp>
      <p:pic>
        <p:nvPicPr>
          <p:cNvPr id="3078" name="Picture 6" descr="Where can I get a lock for my container?">
            <a:extLst>
              <a:ext uri="{FF2B5EF4-FFF2-40B4-BE49-F238E27FC236}">
                <a16:creationId xmlns:a16="http://schemas.microsoft.com/office/drawing/2014/main" id="{121F8529-3FA9-7872-91AB-57B6082A66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2202" y="4552893"/>
            <a:ext cx="7295292" cy="20843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3494A05-40C3-5436-C524-ED62C6D90A80}"/>
              </a:ext>
            </a:extLst>
          </p:cNvPr>
          <p:cNvPicPr>
            <a:picLocks noChangeAspect="1"/>
          </p:cNvPicPr>
          <p:nvPr/>
        </p:nvPicPr>
        <p:blipFill>
          <a:blip r:embed="rId6"/>
          <a:stretch>
            <a:fillRect/>
          </a:stretch>
        </p:blipFill>
        <p:spPr>
          <a:xfrm>
            <a:off x="8515487" y="47047"/>
            <a:ext cx="3676513" cy="2257859"/>
          </a:xfrm>
          <a:prstGeom prst="rect">
            <a:avLst/>
          </a:prstGeom>
        </p:spPr>
      </p:pic>
    </p:spTree>
    <p:extLst>
      <p:ext uri="{BB962C8B-B14F-4D97-AF65-F5344CB8AC3E}">
        <p14:creationId xmlns:p14="http://schemas.microsoft.com/office/powerpoint/2010/main" val="302503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22" name="Title 21">
            <a:extLst>
              <a:ext uri="{FF2B5EF4-FFF2-40B4-BE49-F238E27FC236}">
                <a16:creationId xmlns:a16="http://schemas.microsoft.com/office/drawing/2014/main" id="{4F90DDDD-561D-4B91-BFDB-6C70B7E6AD4D}"/>
              </a:ext>
            </a:extLst>
          </p:cNvPr>
          <p:cNvSpPr>
            <a:spLocks noGrp="1"/>
          </p:cNvSpPr>
          <p:nvPr>
            <p:ph type="title"/>
          </p:nvPr>
        </p:nvSpPr>
        <p:spPr>
          <a:xfrm>
            <a:off x="504190" y="47047"/>
            <a:ext cx="10795000" cy="1325563"/>
          </a:xfrm>
        </p:spPr>
        <p:txBody>
          <a:bodyPr/>
          <a:lstStyle/>
          <a:p>
            <a:r>
              <a:rPr lang="en-US" b="0" dirty="0"/>
              <a:t>Where is litter coming from?</a:t>
            </a:r>
          </a:p>
        </p:txBody>
      </p:sp>
      <p:sp>
        <p:nvSpPr>
          <p:cNvPr id="23" name="Content Placeholder 22">
            <a:extLst>
              <a:ext uri="{FF2B5EF4-FFF2-40B4-BE49-F238E27FC236}">
                <a16:creationId xmlns:a16="http://schemas.microsoft.com/office/drawing/2014/main" id="{6CDD9A27-52C1-4AEF-BB04-D8A44B1D7ADD}"/>
              </a:ext>
            </a:extLst>
          </p:cNvPr>
          <p:cNvSpPr>
            <a:spLocks noGrp="1"/>
          </p:cNvSpPr>
          <p:nvPr>
            <p:ph sz="half" idx="1"/>
          </p:nvPr>
        </p:nvSpPr>
        <p:spPr>
          <a:xfrm>
            <a:off x="504190" y="1287396"/>
            <a:ext cx="11337290" cy="4351338"/>
          </a:xfrm>
        </p:spPr>
        <p:txBody>
          <a:bodyPr/>
          <a:lstStyle/>
          <a:p>
            <a:r>
              <a:rPr lang="en-US" dirty="0"/>
              <a:t>Piñata/cake box/pizza box problem…	       --&gt;solution:  oversized trash units added!	</a:t>
            </a:r>
          </a:p>
        </p:txBody>
      </p:sp>
      <p:pic>
        <p:nvPicPr>
          <p:cNvPr id="3" name="Picture 2" descr="A picture containing ground, outdoor, tree, bin&#10;&#10;Description automatically generated">
            <a:extLst>
              <a:ext uri="{FF2B5EF4-FFF2-40B4-BE49-F238E27FC236}">
                <a16:creationId xmlns:a16="http://schemas.microsoft.com/office/drawing/2014/main" id="{F51E49B7-51D0-F40D-A531-95D917682441}"/>
              </a:ext>
            </a:extLst>
          </p:cNvPr>
          <p:cNvPicPr>
            <a:picLocks noChangeAspect="1"/>
          </p:cNvPicPr>
          <p:nvPr/>
        </p:nvPicPr>
        <p:blipFill rotWithShape="1">
          <a:blip r:embed="rId4">
            <a:extLst>
              <a:ext uri="{28A0092B-C50C-407E-A947-70E740481C1C}">
                <a14:useLocalDpi xmlns:a14="http://schemas.microsoft.com/office/drawing/2010/main" val="0"/>
              </a:ext>
            </a:extLst>
          </a:blip>
          <a:srcRect t="8721"/>
          <a:stretch/>
        </p:blipFill>
        <p:spPr>
          <a:xfrm>
            <a:off x="739720" y="2241427"/>
            <a:ext cx="4544752" cy="3111318"/>
          </a:xfrm>
          <a:prstGeom prst="rect">
            <a:avLst/>
          </a:prstGeom>
        </p:spPr>
      </p:pic>
      <p:pic>
        <p:nvPicPr>
          <p:cNvPr id="4" name="Picture 3" descr="A few brown bins with white text&#10;&#10;AI-generated content may be incorrect.">
            <a:extLst>
              <a:ext uri="{FF2B5EF4-FFF2-40B4-BE49-F238E27FC236}">
                <a16:creationId xmlns:a16="http://schemas.microsoft.com/office/drawing/2014/main" id="{C9E15180-D834-2F32-125E-14B71DA25E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395606"/>
            <a:ext cx="5718181" cy="2957139"/>
          </a:xfrm>
          <a:prstGeom prst="rect">
            <a:avLst/>
          </a:prstGeom>
        </p:spPr>
      </p:pic>
    </p:spTree>
    <p:extLst>
      <p:ext uri="{BB962C8B-B14F-4D97-AF65-F5344CB8AC3E}">
        <p14:creationId xmlns:p14="http://schemas.microsoft.com/office/powerpoint/2010/main" val="2412638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3">
            <a:extLst>
              <a:ext uri="{FF2B5EF4-FFF2-40B4-BE49-F238E27FC236}">
                <a16:creationId xmlns:a16="http://schemas.microsoft.com/office/drawing/2014/main" id="{6225F61E-023B-4DC8-B717-223F377F1642}"/>
              </a:ext>
            </a:extLst>
          </p:cNvPr>
          <p:cNvPicPr/>
          <p:nvPr/>
        </p:nvPicPr>
        <p:blipFill rotWithShape="1">
          <a:blip r:embed="rId3" cstate="print">
            <a:extLst>
              <a:ext uri="{28A0092B-C50C-407E-A947-70E740481C1C}">
                <a14:useLocalDpi xmlns:a14="http://schemas.microsoft.com/office/drawing/2010/main" val="0"/>
              </a:ext>
            </a:extLst>
          </a:blip>
          <a:srcRect l="18896" t="25050" r="22435"/>
          <a:stretch/>
        </p:blipFill>
        <p:spPr>
          <a:xfrm>
            <a:off x="892810" y="1329956"/>
            <a:ext cx="2711614" cy="4664362"/>
          </a:xfrm>
          <a:prstGeom prst="rect">
            <a:avLst/>
          </a:prstGeom>
        </p:spPr>
      </p:pic>
      <p:pic>
        <p:nvPicPr>
          <p:cNvPr id="13" name="Picture 12"/>
          <p:cNvPicPr>
            <a:picLocks noChangeAspect="1"/>
          </p:cNvPicPr>
          <p:nvPr/>
        </p:nvPicPr>
        <p:blipFill>
          <a:blip r:embed="rId4"/>
          <a:stretch>
            <a:fillRect/>
          </a:stretch>
        </p:blipFill>
        <p:spPr>
          <a:xfrm>
            <a:off x="0" y="6637262"/>
            <a:ext cx="12192000" cy="221857"/>
          </a:xfrm>
          <a:prstGeom prst="rect">
            <a:avLst/>
          </a:prstGeom>
          <a:ln>
            <a:noFill/>
          </a:ln>
        </p:spPr>
      </p:pic>
      <p:sp>
        <p:nvSpPr>
          <p:cNvPr id="22" name="Title 21">
            <a:extLst>
              <a:ext uri="{FF2B5EF4-FFF2-40B4-BE49-F238E27FC236}">
                <a16:creationId xmlns:a16="http://schemas.microsoft.com/office/drawing/2014/main" id="{4F90DDDD-561D-4B91-BFDB-6C70B7E6AD4D}"/>
              </a:ext>
            </a:extLst>
          </p:cNvPr>
          <p:cNvSpPr>
            <a:spLocks noGrp="1"/>
          </p:cNvSpPr>
          <p:nvPr>
            <p:ph type="title"/>
          </p:nvPr>
        </p:nvSpPr>
        <p:spPr>
          <a:xfrm>
            <a:off x="504190" y="47047"/>
            <a:ext cx="10795000" cy="1325563"/>
          </a:xfrm>
        </p:spPr>
        <p:txBody>
          <a:bodyPr/>
          <a:lstStyle/>
          <a:p>
            <a:r>
              <a:rPr lang="en-US" b="0" dirty="0"/>
              <a:t>Where is litter coming from?</a:t>
            </a:r>
          </a:p>
        </p:txBody>
      </p:sp>
      <p:sp>
        <p:nvSpPr>
          <p:cNvPr id="23" name="Content Placeholder 22">
            <a:extLst>
              <a:ext uri="{FF2B5EF4-FFF2-40B4-BE49-F238E27FC236}">
                <a16:creationId xmlns:a16="http://schemas.microsoft.com/office/drawing/2014/main" id="{6CDD9A27-52C1-4AEF-BB04-D8A44B1D7ADD}"/>
              </a:ext>
            </a:extLst>
          </p:cNvPr>
          <p:cNvSpPr>
            <a:spLocks noGrp="1"/>
          </p:cNvSpPr>
          <p:nvPr>
            <p:ph sz="half" idx="1"/>
          </p:nvPr>
        </p:nvSpPr>
        <p:spPr>
          <a:xfrm>
            <a:off x="3993044" y="1249273"/>
            <a:ext cx="8274300" cy="4825728"/>
          </a:xfrm>
        </p:spPr>
        <p:txBody>
          <a:bodyPr>
            <a:normAutofit/>
          </a:bodyPr>
          <a:lstStyle/>
          <a:p>
            <a:r>
              <a:rPr lang="en-US" sz="2800" dirty="0"/>
              <a:t>Third party events on parkland not planning for recycling</a:t>
            </a:r>
          </a:p>
          <a:p>
            <a:pPr lvl="1"/>
            <a:r>
              <a:rPr lang="en-US" sz="2400" dirty="0"/>
              <a:t>Solution: Zero Waste plans required for events on parkland</a:t>
            </a:r>
          </a:p>
        </p:txBody>
      </p:sp>
      <p:cxnSp>
        <p:nvCxnSpPr>
          <p:cNvPr id="7" name="Straight Connector 6">
            <a:extLst>
              <a:ext uri="{FF2B5EF4-FFF2-40B4-BE49-F238E27FC236}">
                <a16:creationId xmlns:a16="http://schemas.microsoft.com/office/drawing/2014/main" id="{C323E87D-42E1-A531-0655-D52B8B2733F1}"/>
              </a:ext>
            </a:extLst>
          </p:cNvPr>
          <p:cNvCxnSpPr>
            <a:cxnSpLocks/>
          </p:cNvCxnSpPr>
          <p:nvPr/>
        </p:nvCxnSpPr>
        <p:spPr>
          <a:xfrm>
            <a:off x="1417316" y="2938409"/>
            <a:ext cx="1932059" cy="23014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52C34C-25B4-8103-9A59-7CE1EE44A9DC}"/>
              </a:ext>
            </a:extLst>
          </p:cNvPr>
          <p:cNvCxnSpPr>
            <a:cxnSpLocks/>
          </p:cNvCxnSpPr>
          <p:nvPr/>
        </p:nvCxnSpPr>
        <p:spPr>
          <a:xfrm flipH="1">
            <a:off x="1458930" y="3046287"/>
            <a:ext cx="1890445" cy="208565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392D033-5A24-9CAC-102D-297EE63C01DA}"/>
              </a:ext>
            </a:extLst>
          </p:cNvPr>
          <p:cNvPicPr>
            <a:picLocks noChangeAspect="1"/>
          </p:cNvPicPr>
          <p:nvPr/>
        </p:nvPicPr>
        <p:blipFill>
          <a:blip r:embed="rId5"/>
          <a:stretch>
            <a:fillRect/>
          </a:stretch>
        </p:blipFill>
        <p:spPr>
          <a:xfrm>
            <a:off x="4655126" y="2712603"/>
            <a:ext cx="6254253" cy="3466524"/>
          </a:xfrm>
          <a:prstGeom prst="rect">
            <a:avLst/>
          </a:prstGeom>
        </p:spPr>
      </p:pic>
    </p:spTree>
    <p:extLst>
      <p:ext uri="{BB962C8B-B14F-4D97-AF65-F5344CB8AC3E}">
        <p14:creationId xmlns:p14="http://schemas.microsoft.com/office/powerpoint/2010/main" val="3368112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C0AAB31-F54E-064D-A20C-D80DED8B2ED1}"/>
              </a:ext>
            </a:extLst>
          </p:cNvPr>
          <p:cNvSpPr/>
          <p:nvPr/>
        </p:nvSpPr>
        <p:spPr>
          <a:xfrm>
            <a:off x="654630" y="3720919"/>
            <a:ext cx="10726125" cy="1826746"/>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5FA7B7D-4F5F-318F-65A1-A68460428F76}"/>
              </a:ext>
            </a:extLst>
          </p:cNvPr>
          <p:cNvSpPr txBox="1"/>
          <p:nvPr/>
        </p:nvSpPr>
        <p:spPr>
          <a:xfrm>
            <a:off x="1471180" y="4455822"/>
            <a:ext cx="8978619" cy="92333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Roboto"/>
                <a:ea typeface="Roboto"/>
                <a:cs typeface="Roboto"/>
              </a:rPr>
              <a:t>Address problematic plastic waste by creating a circular economy for plastics, as part of a national and global commitment through the U.S Plastics Pact and New Plastics Economy Global Commitment.</a:t>
            </a:r>
            <a:endParaRPr kumimoji="0" lang="en-US"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8" name="TextBox 17">
            <a:extLst>
              <a:ext uri="{FF2B5EF4-FFF2-40B4-BE49-F238E27FC236}">
                <a16:creationId xmlns:a16="http://schemas.microsoft.com/office/drawing/2014/main" id="{22A5FAC3-A22C-0C77-556F-7153F46FBAA6}"/>
              </a:ext>
            </a:extLst>
          </p:cNvPr>
          <p:cNvSpPr txBox="1"/>
          <p:nvPr/>
        </p:nvSpPr>
        <p:spPr>
          <a:xfrm>
            <a:off x="1751961" y="3880760"/>
            <a:ext cx="8688078" cy="55399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1F429B"/>
                </a:solidFill>
                <a:effectLst/>
                <a:uLnTx/>
                <a:uFillTx/>
                <a:latin typeface="Roboto"/>
                <a:ea typeface="Roboto"/>
                <a:cs typeface="Roboto"/>
              </a:rPr>
              <a:t>GOAL: Reduce &amp; EliminateSingle-use Plastics</a:t>
            </a:r>
          </a:p>
        </p:txBody>
      </p:sp>
      <p:sp>
        <p:nvSpPr>
          <p:cNvPr id="19" name="TextBox 18">
            <a:extLst>
              <a:ext uri="{FF2B5EF4-FFF2-40B4-BE49-F238E27FC236}">
                <a16:creationId xmlns:a16="http://schemas.microsoft.com/office/drawing/2014/main" id="{33367207-BD35-A35D-83D5-F54FFED9FB9B}"/>
              </a:ext>
            </a:extLst>
          </p:cNvPr>
          <p:cNvSpPr txBox="1"/>
          <p:nvPr/>
        </p:nvSpPr>
        <p:spPr>
          <a:xfrm>
            <a:off x="3479914" y="323803"/>
            <a:ext cx="5075557" cy="646331"/>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ea typeface="+mn-ea"/>
                <a:cs typeface="+mn-cs"/>
              </a:rPr>
              <a:t>City Plastic Commitments</a:t>
            </a:r>
            <a:endParaRPr kumimoji="0" lang="en-US" sz="1600" b="0" i="0" u="none" strike="noStrike" kern="1200" cap="none" spc="0" normalizeH="0" baseline="0" noProof="0" dirty="0">
              <a:ln>
                <a:noFill/>
              </a:ln>
              <a:effectLst/>
              <a:uLnTx/>
              <a:uFillTx/>
              <a:ea typeface="+mn-ea"/>
              <a:cs typeface="+mn-cs"/>
            </a:endParaRPr>
          </a:p>
        </p:txBody>
      </p:sp>
      <p:pic>
        <p:nvPicPr>
          <p:cNvPr id="1026" name="Picture 2" descr="Understanding the U.S. Plastics Pact ...">
            <a:extLst>
              <a:ext uri="{FF2B5EF4-FFF2-40B4-BE49-F238E27FC236}">
                <a16:creationId xmlns:a16="http://schemas.microsoft.com/office/drawing/2014/main" id="{231CD855-9415-1B31-3CCE-B2C1E0FF0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3018" y="1621913"/>
            <a:ext cx="2346003" cy="1342830"/>
          </a:xfrm>
          <a:prstGeom prst="rect">
            <a:avLst/>
          </a:prstGeom>
          <a:noFill/>
          <a:extLst>
            <a:ext uri="{909E8E84-426E-40DD-AFC4-6F175D3DCCD1}">
              <a14:hiddenFill xmlns:a14="http://schemas.microsoft.com/office/drawing/2010/main">
                <a:solidFill>
                  <a:srgbClr val="FFFFFF"/>
                </a:solidFill>
              </a14:hiddenFill>
            </a:ext>
          </a:extLst>
        </p:spPr>
      </p:pic>
      <p:sp>
        <p:nvSpPr>
          <p:cNvPr id="6" name="Plus Sign 5">
            <a:extLst>
              <a:ext uri="{FF2B5EF4-FFF2-40B4-BE49-F238E27FC236}">
                <a16:creationId xmlns:a16="http://schemas.microsoft.com/office/drawing/2014/main" id="{13BC1156-6ED0-E6E0-C1CD-5DB495F9A606}"/>
              </a:ext>
            </a:extLst>
          </p:cNvPr>
          <p:cNvSpPr/>
          <p:nvPr/>
        </p:nvSpPr>
        <p:spPr>
          <a:xfrm>
            <a:off x="5356701" y="1717900"/>
            <a:ext cx="1161365" cy="1087002"/>
          </a:xfrm>
          <a:prstGeom prst="mathPlus">
            <a:avLst/>
          </a:prstGeom>
          <a:solidFill>
            <a:srgbClr val="1F4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4" name="Picture 10" descr="MCC Commits To New Plastics Economy ...">
            <a:extLst>
              <a:ext uri="{FF2B5EF4-FFF2-40B4-BE49-F238E27FC236}">
                <a16:creationId xmlns:a16="http://schemas.microsoft.com/office/drawing/2014/main" id="{F2E5CD89-8B90-7047-2199-3893D47756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945" b="14891"/>
          <a:stretch/>
        </p:blipFill>
        <p:spPr bwMode="auto">
          <a:xfrm>
            <a:off x="7213832" y="1473455"/>
            <a:ext cx="3878065" cy="1446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9408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BAD16F6-35AB-4C08-868E-72B60F082D90}"/>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kern="1200" dirty="0"/>
              <a:t>2024 Single-Use Plastics Policy</a:t>
            </a:r>
          </a:p>
        </p:txBody>
      </p:sp>
      <p:pic>
        <p:nvPicPr>
          <p:cNvPr id="14" name="Picture 13"/>
          <p:cNvPicPr>
            <a:picLocks noChangeAspect="1"/>
          </p:cNvPicPr>
          <p:nvPr/>
        </p:nvPicPr>
        <p:blipFill>
          <a:blip r:embed="rId3"/>
          <a:stretch>
            <a:fillRect/>
          </a:stretch>
        </p:blipFill>
        <p:spPr>
          <a:xfrm>
            <a:off x="0" y="6637262"/>
            <a:ext cx="12192000" cy="220738"/>
          </a:xfrm>
          <a:prstGeom prst="rect">
            <a:avLst/>
          </a:prstGeom>
        </p:spPr>
      </p:pic>
      <p:sp>
        <p:nvSpPr>
          <p:cNvPr id="3" name="TextBox 2">
            <a:extLst>
              <a:ext uri="{FF2B5EF4-FFF2-40B4-BE49-F238E27FC236}">
                <a16:creationId xmlns:a16="http://schemas.microsoft.com/office/drawing/2014/main" id="{9DAB7ABA-30BB-9163-31EF-20D46991B42E}"/>
              </a:ext>
            </a:extLst>
          </p:cNvPr>
          <p:cNvSpPr txBox="1"/>
          <p:nvPr/>
        </p:nvSpPr>
        <p:spPr>
          <a:xfrm>
            <a:off x="317539" y="1562910"/>
            <a:ext cx="751266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92EDCFC-FBFA-5DC7-935A-3A158FF44026}"/>
              </a:ext>
            </a:extLst>
          </p:cNvPr>
          <p:cNvSpPr txBox="1"/>
          <p:nvPr/>
        </p:nvSpPr>
        <p:spPr>
          <a:xfrm>
            <a:off x="210208" y="1683041"/>
            <a:ext cx="11792606" cy="2246769"/>
          </a:xfrm>
          <a:prstGeom prst="rect">
            <a:avLst/>
          </a:prstGeom>
          <a:noFill/>
        </p:spPr>
        <p:txBody>
          <a:bodyPr wrap="square">
            <a:spAutoFit/>
          </a:bodyPr>
          <a:lstStyle/>
          <a:p>
            <a:r>
              <a:rPr lang="en-US" sz="2000" b="0" i="1" dirty="0">
                <a:solidFill>
                  <a:srgbClr val="000000"/>
                </a:solidFill>
                <a:effectLst/>
                <a:latin typeface="Calibri" panose="020F0502020204030204" pitchFamily="34" charset="0"/>
              </a:rPr>
              <a:t>“Employees shall not purchase single-use plastic water bottles or single-use plastic service ware (e.g., Styrofoam, straws, cutlery, bowls, etc.) for use by employees or the public at City of Austin properties or facilities.  These items may be purchased and distributed on a periodic basis to respond to emergency situations or in specific times of crisis determined to be necessary by the Department Director” </a:t>
            </a:r>
            <a:br>
              <a:rPr lang="en-US" sz="2000" b="0" i="1" dirty="0">
                <a:solidFill>
                  <a:srgbClr val="000000"/>
                </a:solidFill>
                <a:effectLst/>
                <a:latin typeface="Calibri" panose="020F0502020204030204" pitchFamily="34" charset="0"/>
              </a:rPr>
            </a:br>
            <a:r>
              <a:rPr lang="en-US" sz="2000" b="0" i="1" dirty="0">
                <a:solidFill>
                  <a:srgbClr val="000000"/>
                </a:solidFill>
                <a:effectLst/>
                <a:latin typeface="Calibri" panose="020F0502020204030204" pitchFamily="34" charset="0"/>
              </a:rPr>
              <a:t>(</a:t>
            </a:r>
            <a:r>
              <a:rPr lang="en-US" sz="2000" i="1" dirty="0">
                <a:solidFill>
                  <a:srgbClr val="000000"/>
                </a:solidFill>
                <a:latin typeface="Calibri" panose="020F0502020204030204" pitchFamily="34" charset="0"/>
              </a:rPr>
              <a:t>ARR </a:t>
            </a:r>
            <a:r>
              <a:rPr lang="en-US" sz="2000" b="0" i="1" dirty="0">
                <a:solidFill>
                  <a:srgbClr val="000000"/>
                </a:solidFill>
                <a:effectLst/>
                <a:latin typeface="Calibri" panose="020F0502020204030204" pitchFamily="34" charset="0"/>
              </a:rPr>
              <a:t>Zero Waste at City Facilities Procedure, pg. 11).</a:t>
            </a:r>
            <a:endParaRPr lang="en-US" sz="2000" dirty="0">
              <a:solidFill>
                <a:srgbClr val="000000"/>
              </a:solidFill>
              <a:latin typeface="Calibri" panose="020F0502020204030204" pitchFamily="34" charset="0"/>
            </a:endParaRPr>
          </a:p>
          <a:p>
            <a:endParaRPr lang="en-US" sz="2000" dirty="0">
              <a:solidFill>
                <a:srgbClr val="000000"/>
              </a:solidFill>
              <a:latin typeface="Calibri" panose="020F0502020204030204" pitchFamily="34" charset="0"/>
              <a:cs typeface="Calibri" panose="020F0502020204030204" pitchFamily="34" charset="0"/>
            </a:endParaRPr>
          </a:p>
          <a:p>
            <a:endParaRPr lang="en-US" sz="2000" dirty="0"/>
          </a:p>
        </p:txBody>
      </p:sp>
      <p:pic>
        <p:nvPicPr>
          <p:cNvPr id="6" name="Picture 2" descr="Bring Your Own Cup Quote. Zero Waste, Reuse and Recycle Concept. Plastic  Free Stock Vector - Illustration of lettering, poster: 145324731">
            <a:extLst>
              <a:ext uri="{FF2B5EF4-FFF2-40B4-BE49-F238E27FC236}">
                <a16:creationId xmlns:a16="http://schemas.microsoft.com/office/drawing/2014/main" id="{08B0BAFF-DB9D-4875-5D9A-9D9019F7D0F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013"/>
          <a:stretch/>
        </p:blipFill>
        <p:spPr bwMode="auto">
          <a:xfrm>
            <a:off x="6308435" y="3244383"/>
            <a:ext cx="2868560" cy="28568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Vintage Coffee Mug Set of 6 Mismatched Set Eclectic Coffee - Etsy">
            <a:extLst>
              <a:ext uri="{FF2B5EF4-FFF2-40B4-BE49-F238E27FC236}">
                <a16:creationId xmlns:a16="http://schemas.microsoft.com/office/drawing/2014/main" id="{D497C3C6-5BE6-6589-E8C2-AA2466F6A7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6995" y="2966788"/>
            <a:ext cx="2779648" cy="20820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al-Mil 1425-3-96 Midnight Bamboo 3-Cylinder Horizontal Flatware / Condiment Display">
            <a:extLst>
              <a:ext uri="{FF2B5EF4-FFF2-40B4-BE49-F238E27FC236}">
                <a16:creationId xmlns:a16="http://schemas.microsoft.com/office/drawing/2014/main" id="{4DF2AB93-3F9C-0BFD-ADED-56835DF9C8B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242" b="3319"/>
          <a:stretch/>
        </p:blipFill>
        <p:spPr bwMode="auto">
          <a:xfrm>
            <a:off x="9305780" y="5130742"/>
            <a:ext cx="2522077" cy="14246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88D2368-4EE3-A4FC-2C68-B01C0CFC5F49}"/>
              </a:ext>
            </a:extLst>
          </p:cNvPr>
          <p:cNvSpPr txBox="1"/>
          <p:nvPr/>
        </p:nvSpPr>
        <p:spPr>
          <a:xfrm>
            <a:off x="317539" y="3526335"/>
            <a:ext cx="6293468" cy="2292935"/>
          </a:xfrm>
          <a:prstGeom prst="rect">
            <a:avLst/>
          </a:prstGeom>
          <a:noFill/>
        </p:spPr>
        <p:txBody>
          <a:bodyPr wrap="square" rtlCol="0">
            <a:spAutoFit/>
          </a:bodyPr>
          <a:lstStyle/>
          <a:p>
            <a:r>
              <a:rPr lang="en-US" sz="1800" b="1" dirty="0">
                <a:solidFill>
                  <a:srgbClr val="000000"/>
                </a:solidFill>
                <a:latin typeface="Calibri" panose="020F0502020204030204" pitchFamily="34" charset="0"/>
                <a:cs typeface="Calibri" panose="020F0502020204030204" pitchFamily="34" charset="0"/>
              </a:rPr>
              <a:t>ZERO WASTE IDEAS: </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Encourage staff and program participants to bring their own bottle or mug</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Have a stock of donated &amp; reusable coffee mugs </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Have a place where staff/program participants can wash cups or flatware with soap and storage for washed items</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Have kids or volunteers wash utensils as part of program</a:t>
            </a:r>
          </a:p>
          <a:p>
            <a:endParaRPr lang="en-US" dirty="0"/>
          </a:p>
        </p:txBody>
      </p:sp>
    </p:spTree>
    <p:extLst>
      <p:ext uri="{BB962C8B-B14F-4D97-AF65-F5344CB8AC3E}">
        <p14:creationId xmlns:p14="http://schemas.microsoft.com/office/powerpoint/2010/main" val="1818738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22" name="Title 21">
            <a:extLst>
              <a:ext uri="{FF2B5EF4-FFF2-40B4-BE49-F238E27FC236}">
                <a16:creationId xmlns:a16="http://schemas.microsoft.com/office/drawing/2014/main" id="{4F90DDDD-561D-4B91-BFDB-6C70B7E6AD4D}"/>
              </a:ext>
            </a:extLst>
          </p:cNvPr>
          <p:cNvSpPr>
            <a:spLocks noGrp="1"/>
          </p:cNvSpPr>
          <p:nvPr>
            <p:ph type="title"/>
          </p:nvPr>
        </p:nvSpPr>
        <p:spPr>
          <a:xfrm>
            <a:off x="504190" y="47047"/>
            <a:ext cx="10795000" cy="1325563"/>
          </a:xfrm>
        </p:spPr>
        <p:txBody>
          <a:bodyPr/>
          <a:lstStyle/>
          <a:p>
            <a:r>
              <a:rPr lang="en-US" dirty="0"/>
              <a:t>More Litter Solutions</a:t>
            </a:r>
          </a:p>
        </p:txBody>
      </p:sp>
      <p:sp>
        <p:nvSpPr>
          <p:cNvPr id="23" name="Content Placeholder 22">
            <a:extLst>
              <a:ext uri="{FF2B5EF4-FFF2-40B4-BE49-F238E27FC236}">
                <a16:creationId xmlns:a16="http://schemas.microsoft.com/office/drawing/2014/main" id="{6CDD9A27-52C1-4AEF-BB04-D8A44B1D7ADD}"/>
              </a:ext>
            </a:extLst>
          </p:cNvPr>
          <p:cNvSpPr>
            <a:spLocks noGrp="1"/>
          </p:cNvSpPr>
          <p:nvPr>
            <p:ph sz="half" idx="1"/>
          </p:nvPr>
        </p:nvSpPr>
        <p:spPr>
          <a:xfrm>
            <a:off x="504190" y="1287396"/>
            <a:ext cx="4560970" cy="4351338"/>
          </a:xfrm>
        </p:spPr>
        <p:txBody>
          <a:bodyPr>
            <a:normAutofit fontScale="92500"/>
          </a:bodyPr>
          <a:lstStyle/>
          <a:p>
            <a:r>
              <a:rPr lang="en-US" dirty="0"/>
              <a:t>“It’s My Park Day” spring and fall cleanup with partner nonprofit</a:t>
            </a:r>
          </a:p>
          <a:p>
            <a:r>
              <a:rPr lang="en-US" dirty="0"/>
              <a:t>Waterway/ Creekside litter</a:t>
            </a:r>
          </a:p>
          <a:p>
            <a:pPr lvl="1"/>
            <a:r>
              <a:rPr lang="en-US" dirty="0"/>
              <a:t>Solution: Reusable yellow mesh bags provided to park campers so they can pack out recyclables to containers at entry stand/pay station area</a:t>
            </a:r>
          </a:p>
          <a:p>
            <a:pPr lvl="1"/>
            <a:r>
              <a:rPr lang="en-US" dirty="0"/>
              <a:t>Solution: Kayak Clean-Up Crew – park concession provides free kayaks for weekly cleanup event</a:t>
            </a:r>
          </a:p>
          <a:p>
            <a:r>
              <a:rPr lang="en-US" dirty="0"/>
              <a:t>Monofilament fishing line problem</a:t>
            </a:r>
          </a:p>
          <a:p>
            <a:pPr lvl="1"/>
            <a:r>
              <a:rPr lang="en-US" dirty="0"/>
              <a:t>Solution: Reel In &amp; Recycle units provided by an Eagle Scout project	</a:t>
            </a:r>
          </a:p>
        </p:txBody>
      </p:sp>
      <p:pic>
        <p:nvPicPr>
          <p:cNvPr id="2" name="Picture 2">
            <a:extLst>
              <a:ext uri="{FF2B5EF4-FFF2-40B4-BE49-F238E27FC236}">
                <a16:creationId xmlns:a16="http://schemas.microsoft.com/office/drawing/2014/main" id="{2A8573C1-2AB2-89BC-EAB0-495E8C3AA5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90"/>
          <a:stretch/>
        </p:blipFill>
        <p:spPr bwMode="auto">
          <a:xfrm>
            <a:off x="5815172" y="0"/>
            <a:ext cx="4403135" cy="36770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4F5150B-9940-194C-B40E-A528CB22ED0B}"/>
              </a:ext>
            </a:extLst>
          </p:cNvPr>
          <p:cNvPicPr>
            <a:picLocks noChangeAspect="1"/>
          </p:cNvPicPr>
          <p:nvPr/>
        </p:nvPicPr>
        <p:blipFill>
          <a:blip r:embed="rId5"/>
          <a:stretch>
            <a:fillRect/>
          </a:stretch>
        </p:blipFill>
        <p:spPr>
          <a:xfrm>
            <a:off x="6000107" y="3390910"/>
            <a:ext cx="6089151" cy="3204816"/>
          </a:xfrm>
          <a:prstGeom prst="rect">
            <a:avLst/>
          </a:prstGeom>
        </p:spPr>
      </p:pic>
      <p:pic>
        <p:nvPicPr>
          <p:cNvPr id="1026" name="Picture 2">
            <a:extLst>
              <a:ext uri="{FF2B5EF4-FFF2-40B4-BE49-F238E27FC236}">
                <a16:creationId xmlns:a16="http://schemas.microsoft.com/office/drawing/2014/main" id="{7C68BEA7-2C29-C51D-BF8E-E4F8224DBAB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558" b="12504"/>
          <a:stretch/>
        </p:blipFill>
        <p:spPr bwMode="auto">
          <a:xfrm>
            <a:off x="9540048" y="0"/>
            <a:ext cx="2651952" cy="3400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31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0" y="6637262"/>
            <a:ext cx="12192000" cy="221857"/>
          </a:xfrm>
          <a:prstGeom prst="rect">
            <a:avLst/>
          </a:prstGeom>
          <a:ln>
            <a:noFill/>
          </a:ln>
        </p:spPr>
      </p:pic>
      <p:sp>
        <p:nvSpPr>
          <p:cNvPr id="7" name="Title 21">
            <a:extLst>
              <a:ext uri="{FF2B5EF4-FFF2-40B4-BE49-F238E27FC236}">
                <a16:creationId xmlns:a16="http://schemas.microsoft.com/office/drawing/2014/main" id="{3418725B-C3DF-4D37-A136-7A90829117AE}"/>
              </a:ext>
            </a:extLst>
          </p:cNvPr>
          <p:cNvSpPr>
            <a:spLocks noGrp="1"/>
          </p:cNvSpPr>
          <p:nvPr>
            <p:ph type="title"/>
          </p:nvPr>
        </p:nvSpPr>
        <p:spPr>
          <a:xfrm>
            <a:off x="491490" y="0"/>
            <a:ext cx="8100060" cy="1325563"/>
          </a:xfrm>
        </p:spPr>
        <p:txBody>
          <a:bodyPr/>
          <a:lstStyle/>
          <a:p>
            <a:r>
              <a:rPr lang="en-US" dirty="0"/>
              <a:t>Vandalism</a:t>
            </a:r>
          </a:p>
        </p:txBody>
      </p:sp>
      <p:pic>
        <p:nvPicPr>
          <p:cNvPr id="3" name="Picture 2" descr="A picture containing grass, outdoor, trash&#10;&#10;Description automatically generated">
            <a:extLst>
              <a:ext uri="{FF2B5EF4-FFF2-40B4-BE49-F238E27FC236}">
                <a16:creationId xmlns:a16="http://schemas.microsoft.com/office/drawing/2014/main" id="{29671173-7FCD-D363-5F72-E28C4E2A4EA1}"/>
              </a:ext>
            </a:extLst>
          </p:cNvPr>
          <p:cNvPicPr>
            <a:picLocks noChangeAspect="1"/>
          </p:cNvPicPr>
          <p:nvPr/>
        </p:nvPicPr>
        <p:blipFill rotWithShape="1">
          <a:blip r:embed="rId4">
            <a:extLst>
              <a:ext uri="{28A0092B-C50C-407E-A947-70E740481C1C}">
                <a14:useLocalDpi xmlns:a14="http://schemas.microsoft.com/office/drawing/2010/main" val="0"/>
              </a:ext>
            </a:extLst>
          </a:blip>
          <a:srcRect r="15348" b="3551"/>
          <a:stretch/>
        </p:blipFill>
        <p:spPr>
          <a:xfrm>
            <a:off x="340699" y="1380214"/>
            <a:ext cx="2743571" cy="4077595"/>
          </a:xfrm>
          <a:prstGeom prst="rect">
            <a:avLst/>
          </a:prstGeom>
        </p:spPr>
      </p:pic>
      <p:sp>
        <p:nvSpPr>
          <p:cNvPr id="10" name="Content Placeholder 22">
            <a:extLst>
              <a:ext uri="{FF2B5EF4-FFF2-40B4-BE49-F238E27FC236}">
                <a16:creationId xmlns:a16="http://schemas.microsoft.com/office/drawing/2014/main" id="{BD291E34-B84A-08B1-C94D-D0BFAF491103}"/>
              </a:ext>
            </a:extLst>
          </p:cNvPr>
          <p:cNvSpPr>
            <a:spLocks noGrp="1"/>
          </p:cNvSpPr>
          <p:nvPr>
            <p:ph sz="half" idx="1"/>
          </p:nvPr>
        </p:nvSpPr>
        <p:spPr>
          <a:xfrm>
            <a:off x="3592270" y="4818958"/>
            <a:ext cx="8599730" cy="1818304"/>
          </a:xfrm>
        </p:spPr>
        <p:txBody>
          <a:bodyPr>
            <a:normAutofit/>
          </a:bodyPr>
          <a:lstStyle/>
          <a:p>
            <a:r>
              <a:rPr lang="en-US" sz="2800" dirty="0"/>
              <a:t>Vandalism of receptacles including burning, graffiti, theft </a:t>
            </a:r>
          </a:p>
          <a:p>
            <a:pPr lvl="1"/>
            <a:r>
              <a:rPr lang="en-US" sz="2400" dirty="0"/>
              <a:t>Solution: Cable ties for lids, heavy-duty recycled plastic receptacles</a:t>
            </a:r>
          </a:p>
          <a:p>
            <a:pPr lvl="1"/>
            <a:r>
              <a:rPr lang="en-US" sz="2400" dirty="0"/>
              <a:t>Last resort: Adding old concrete receptacles back </a:t>
            </a:r>
          </a:p>
        </p:txBody>
      </p:sp>
      <p:pic>
        <p:nvPicPr>
          <p:cNvPr id="4" name="Picture 3">
            <a:extLst>
              <a:ext uri="{FF2B5EF4-FFF2-40B4-BE49-F238E27FC236}">
                <a16:creationId xmlns:a16="http://schemas.microsoft.com/office/drawing/2014/main" id="{D7B1F09C-98BC-F58C-FC3F-5DA3E37931E8}"/>
              </a:ext>
            </a:extLst>
          </p:cNvPr>
          <p:cNvPicPr>
            <a:picLocks noChangeAspect="1"/>
          </p:cNvPicPr>
          <p:nvPr/>
        </p:nvPicPr>
        <p:blipFill>
          <a:blip r:embed="rId5"/>
          <a:stretch>
            <a:fillRect/>
          </a:stretch>
        </p:blipFill>
        <p:spPr>
          <a:xfrm>
            <a:off x="4642911" y="1380214"/>
            <a:ext cx="5637839" cy="3300199"/>
          </a:xfrm>
          <a:prstGeom prst="rect">
            <a:avLst/>
          </a:prstGeom>
        </p:spPr>
      </p:pic>
    </p:spTree>
    <p:extLst>
      <p:ext uri="{BB962C8B-B14F-4D97-AF65-F5344CB8AC3E}">
        <p14:creationId xmlns:p14="http://schemas.microsoft.com/office/powerpoint/2010/main" val="687486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rotect the places you love. Leave No Trace">
            <a:extLst>
              <a:ext uri="{FF2B5EF4-FFF2-40B4-BE49-F238E27FC236}">
                <a16:creationId xmlns:a16="http://schemas.microsoft.com/office/drawing/2014/main" id="{3EED2289-0D3C-4DF0-8FA6-81261F9240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97" r="3962"/>
          <a:stretch/>
        </p:blipFill>
        <p:spPr bwMode="auto">
          <a:xfrm>
            <a:off x="0" y="1118915"/>
            <a:ext cx="12192000" cy="462017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austintexas.gov/sites/default/files/files/Parks/LNT/LNT_Medallion-03.png">
            <a:extLst>
              <a:ext uri="{FF2B5EF4-FFF2-40B4-BE49-F238E27FC236}">
                <a16:creationId xmlns:a16="http://schemas.microsoft.com/office/drawing/2014/main" id="{27BAD1E3-9659-44C1-A147-EC6ABF2C34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47474" y="0"/>
            <a:ext cx="2490840" cy="24908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5"/>
          <a:stretch>
            <a:fillRect/>
          </a:stretch>
        </p:blipFill>
        <p:spPr>
          <a:xfrm>
            <a:off x="0" y="6637262"/>
            <a:ext cx="12192000" cy="269822"/>
          </a:xfrm>
          <a:prstGeom prst="rect">
            <a:avLst/>
          </a:prstGeom>
        </p:spPr>
      </p:pic>
      <p:sp>
        <p:nvSpPr>
          <p:cNvPr id="3" name="Rectangle 2">
            <a:extLst>
              <a:ext uri="{FF2B5EF4-FFF2-40B4-BE49-F238E27FC236}">
                <a16:creationId xmlns:a16="http://schemas.microsoft.com/office/drawing/2014/main" id="{B6BA92E0-F237-4434-B9F3-30C228AD33EF}"/>
              </a:ext>
            </a:extLst>
          </p:cNvPr>
          <p:cNvSpPr/>
          <p:nvPr/>
        </p:nvSpPr>
        <p:spPr>
          <a:xfrm>
            <a:off x="397559" y="236292"/>
            <a:ext cx="8461932" cy="646331"/>
          </a:xfrm>
          <a:prstGeom prst="rect">
            <a:avLst/>
          </a:prstGeom>
        </p:spPr>
        <p:txBody>
          <a:bodyPr wrap="none">
            <a:spAutoFit/>
          </a:bodyPr>
          <a:lstStyle/>
          <a:p>
            <a:r>
              <a:rPr lang="en-US" sz="3600" b="1" dirty="0"/>
              <a:t>Public Education: Leave No Trace Campaign</a:t>
            </a:r>
          </a:p>
        </p:txBody>
      </p:sp>
    </p:spTree>
    <p:extLst>
      <p:ext uri="{BB962C8B-B14F-4D97-AF65-F5344CB8AC3E}">
        <p14:creationId xmlns:p14="http://schemas.microsoft.com/office/powerpoint/2010/main" val="895375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84B53C-A72A-F641-0BD8-BDB0476F03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6018" y="2023190"/>
            <a:ext cx="1546954" cy="1570141"/>
          </a:xfrm>
          <a:prstGeom prst="rect">
            <a:avLst/>
          </a:prstGeom>
        </p:spPr>
      </p:pic>
      <p:pic>
        <p:nvPicPr>
          <p:cNvPr id="5" name="Picture 4">
            <a:extLst>
              <a:ext uri="{FF2B5EF4-FFF2-40B4-BE49-F238E27FC236}">
                <a16:creationId xmlns:a16="http://schemas.microsoft.com/office/drawing/2014/main" id="{CCA3DB3C-014E-CCB9-ADBA-7A986F79F0FC}"/>
              </a:ext>
            </a:extLst>
          </p:cNvPr>
          <p:cNvPicPr>
            <a:picLocks noChangeAspect="1"/>
          </p:cNvPicPr>
          <p:nvPr/>
        </p:nvPicPr>
        <p:blipFill>
          <a:blip r:embed="rId4"/>
          <a:stretch>
            <a:fillRect/>
          </a:stretch>
        </p:blipFill>
        <p:spPr>
          <a:xfrm>
            <a:off x="6143793" y="2118034"/>
            <a:ext cx="1587782" cy="1570140"/>
          </a:xfrm>
          <a:prstGeom prst="rect">
            <a:avLst/>
          </a:prstGeom>
        </p:spPr>
      </p:pic>
      <p:sp>
        <p:nvSpPr>
          <p:cNvPr id="7" name="Rectangle 6">
            <a:extLst>
              <a:ext uri="{FF2B5EF4-FFF2-40B4-BE49-F238E27FC236}">
                <a16:creationId xmlns:a16="http://schemas.microsoft.com/office/drawing/2014/main" id="{D2DFB468-D797-C550-5C33-C973D6212175}"/>
              </a:ext>
            </a:extLst>
          </p:cNvPr>
          <p:cNvSpPr/>
          <p:nvPr/>
        </p:nvSpPr>
        <p:spPr>
          <a:xfrm>
            <a:off x="1292354" y="1820919"/>
            <a:ext cx="1861147" cy="137583"/>
          </a:xfrm>
          <a:prstGeom prst="rect">
            <a:avLst/>
          </a:prstGeom>
          <a:solidFill>
            <a:srgbClr val="664F4F"/>
          </a:solidFill>
          <a:ln>
            <a:solidFill>
              <a:srgbClr val="664F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64F4F"/>
              </a:solidFill>
            </a:endParaRPr>
          </a:p>
        </p:txBody>
      </p:sp>
      <p:sp>
        <p:nvSpPr>
          <p:cNvPr id="8" name="TextBox 7">
            <a:extLst>
              <a:ext uri="{FF2B5EF4-FFF2-40B4-BE49-F238E27FC236}">
                <a16:creationId xmlns:a16="http://schemas.microsoft.com/office/drawing/2014/main" id="{5A7CAD54-9FBD-4566-2E1D-0D9B3EC0195A}"/>
              </a:ext>
            </a:extLst>
          </p:cNvPr>
          <p:cNvSpPr txBox="1"/>
          <p:nvPr/>
        </p:nvSpPr>
        <p:spPr>
          <a:xfrm>
            <a:off x="798263" y="1381379"/>
            <a:ext cx="2895268"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rgbClr val="664F4F"/>
                </a:solidFill>
                <a:latin typeface="Arial Black" panose="020B0A04020102020204" pitchFamily="34" charset="0"/>
                <a:cs typeface="Segoe UI"/>
              </a:rPr>
              <a:t>LANDFILL TRASH</a:t>
            </a:r>
          </a:p>
        </p:txBody>
      </p:sp>
      <p:sp>
        <p:nvSpPr>
          <p:cNvPr id="9" name="TextBox 8">
            <a:extLst>
              <a:ext uri="{FF2B5EF4-FFF2-40B4-BE49-F238E27FC236}">
                <a16:creationId xmlns:a16="http://schemas.microsoft.com/office/drawing/2014/main" id="{AA023851-D5F1-3873-C507-7541A7B0E224}"/>
              </a:ext>
            </a:extLst>
          </p:cNvPr>
          <p:cNvSpPr txBox="1"/>
          <p:nvPr/>
        </p:nvSpPr>
        <p:spPr>
          <a:xfrm>
            <a:off x="5011056" y="1421029"/>
            <a:ext cx="2270755"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rgbClr val="1F429B"/>
                </a:solidFill>
                <a:latin typeface="Arial Black" panose="020B0A04020102020204" pitchFamily="34" charset="0"/>
                <a:cs typeface="Segoe UI"/>
              </a:rPr>
              <a:t>RECYCLING</a:t>
            </a:r>
          </a:p>
        </p:txBody>
      </p:sp>
      <p:sp>
        <p:nvSpPr>
          <p:cNvPr id="11" name="TextBox 10">
            <a:extLst>
              <a:ext uri="{FF2B5EF4-FFF2-40B4-BE49-F238E27FC236}">
                <a16:creationId xmlns:a16="http://schemas.microsoft.com/office/drawing/2014/main" id="{50781D44-1EAB-B451-B81F-A9F4B1EB2348}"/>
              </a:ext>
            </a:extLst>
          </p:cNvPr>
          <p:cNvSpPr txBox="1"/>
          <p:nvPr/>
        </p:nvSpPr>
        <p:spPr>
          <a:xfrm>
            <a:off x="9365896" y="1425545"/>
            <a:ext cx="1747901"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rgbClr val="44A041"/>
                </a:solidFill>
                <a:latin typeface="Arial Black" panose="020B0A04020102020204" pitchFamily="34" charset="0"/>
                <a:cs typeface="Segoe UI"/>
              </a:rPr>
              <a:t>COMPOST</a:t>
            </a:r>
            <a:endParaRPr lang="en-US" sz="900">
              <a:solidFill>
                <a:srgbClr val="44A041"/>
              </a:solidFill>
              <a:latin typeface="Arial Black" panose="020B0A04020102020204" pitchFamily="34" charset="0"/>
              <a:cs typeface="Segoe UI"/>
            </a:endParaRPr>
          </a:p>
        </p:txBody>
      </p:sp>
      <p:sp>
        <p:nvSpPr>
          <p:cNvPr id="13" name="Rectangle 12">
            <a:extLst>
              <a:ext uri="{FF2B5EF4-FFF2-40B4-BE49-F238E27FC236}">
                <a16:creationId xmlns:a16="http://schemas.microsoft.com/office/drawing/2014/main" id="{72CE61BD-3893-2EBF-78C2-F16CE9BB718E}"/>
              </a:ext>
            </a:extLst>
          </p:cNvPr>
          <p:cNvSpPr/>
          <p:nvPr/>
        </p:nvSpPr>
        <p:spPr>
          <a:xfrm>
            <a:off x="5213220" y="1825655"/>
            <a:ext cx="1861147" cy="137583"/>
          </a:xfrm>
          <a:prstGeom prst="rect">
            <a:avLst/>
          </a:prstGeom>
          <a:solidFill>
            <a:srgbClr val="1F4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F429B"/>
              </a:solidFill>
            </a:endParaRPr>
          </a:p>
        </p:txBody>
      </p:sp>
      <p:sp>
        <p:nvSpPr>
          <p:cNvPr id="14" name="Rectangle 13">
            <a:extLst>
              <a:ext uri="{FF2B5EF4-FFF2-40B4-BE49-F238E27FC236}">
                <a16:creationId xmlns:a16="http://schemas.microsoft.com/office/drawing/2014/main" id="{6C21B2CE-C154-3AD4-D79F-34D1186C54C3}"/>
              </a:ext>
            </a:extLst>
          </p:cNvPr>
          <p:cNvSpPr/>
          <p:nvPr/>
        </p:nvSpPr>
        <p:spPr>
          <a:xfrm>
            <a:off x="9323190" y="1820919"/>
            <a:ext cx="1861147" cy="137583"/>
          </a:xfrm>
          <a:prstGeom prst="rect">
            <a:avLst/>
          </a:prstGeom>
          <a:solidFill>
            <a:srgbClr val="44A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64F4F"/>
              </a:solidFill>
            </a:endParaRPr>
          </a:p>
        </p:txBody>
      </p:sp>
      <p:pic>
        <p:nvPicPr>
          <p:cNvPr id="17" name="Picture 16" descr="A green apple with a bite taken out of it&#10;&#10;Description automatically generated">
            <a:extLst>
              <a:ext uri="{FF2B5EF4-FFF2-40B4-BE49-F238E27FC236}">
                <a16:creationId xmlns:a16="http://schemas.microsoft.com/office/drawing/2014/main" id="{74D9B1F4-2C40-336E-2C39-392BC1A29B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90446" y="2115274"/>
            <a:ext cx="1587782" cy="1587782"/>
          </a:xfrm>
          <a:prstGeom prst="rect">
            <a:avLst/>
          </a:prstGeom>
        </p:spPr>
      </p:pic>
      <p:sp>
        <p:nvSpPr>
          <p:cNvPr id="23" name="TextBox 22">
            <a:extLst>
              <a:ext uri="{FF2B5EF4-FFF2-40B4-BE49-F238E27FC236}">
                <a16:creationId xmlns:a16="http://schemas.microsoft.com/office/drawing/2014/main" id="{8A9A8A06-BE69-8E5B-2475-49407BCFEB9B}"/>
              </a:ext>
            </a:extLst>
          </p:cNvPr>
          <p:cNvSpPr txBox="1"/>
          <p:nvPr/>
        </p:nvSpPr>
        <p:spPr>
          <a:xfrm>
            <a:off x="355174" y="5525472"/>
            <a:ext cx="3915340"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664F4F"/>
                </a:solidFill>
                <a:latin typeface="Arial Black"/>
                <a:cs typeface="Segoe UI"/>
              </a:rPr>
              <a:t>Color: brown, grey, black, </a:t>
            </a:r>
          </a:p>
          <a:p>
            <a:pPr algn="ctr"/>
            <a:r>
              <a:rPr lang="en-US" sz="1400" dirty="0">
                <a:solidFill>
                  <a:srgbClr val="664F4F"/>
                </a:solidFill>
                <a:latin typeface="Arial Black"/>
                <a:cs typeface="Segoe UI"/>
              </a:rPr>
              <a:t>silver (with label)</a:t>
            </a:r>
          </a:p>
        </p:txBody>
      </p:sp>
      <p:sp>
        <p:nvSpPr>
          <p:cNvPr id="24" name="TextBox 23">
            <a:extLst>
              <a:ext uri="{FF2B5EF4-FFF2-40B4-BE49-F238E27FC236}">
                <a16:creationId xmlns:a16="http://schemas.microsoft.com/office/drawing/2014/main" id="{8E4BE600-7908-6FC3-F01B-6FADA3F8E200}"/>
              </a:ext>
            </a:extLst>
          </p:cNvPr>
          <p:cNvSpPr txBox="1"/>
          <p:nvPr/>
        </p:nvSpPr>
        <p:spPr>
          <a:xfrm>
            <a:off x="4773869" y="5823721"/>
            <a:ext cx="28982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solidFill>
                  <a:srgbClr val="1F429B"/>
                </a:solidFill>
                <a:latin typeface="Arial Black"/>
                <a:cs typeface="Segoe UI"/>
              </a:rPr>
              <a:t>Color: blue or </a:t>
            </a:r>
          </a:p>
          <a:p>
            <a:pPr algn="ctr"/>
            <a:r>
              <a:rPr lang="en-US" sz="1600" dirty="0">
                <a:solidFill>
                  <a:srgbClr val="1F429B"/>
                </a:solidFill>
                <a:latin typeface="Arial Black"/>
                <a:cs typeface="Segoe UI"/>
              </a:rPr>
              <a:t>silver (with label)  </a:t>
            </a:r>
            <a:endParaRPr lang="en-US" sz="2000" dirty="0">
              <a:solidFill>
                <a:srgbClr val="1F429B"/>
              </a:solidFill>
              <a:latin typeface="Arial Black"/>
              <a:cs typeface="Segoe UI"/>
            </a:endParaRPr>
          </a:p>
        </p:txBody>
      </p:sp>
      <p:sp>
        <p:nvSpPr>
          <p:cNvPr id="25" name="TextBox 24">
            <a:extLst>
              <a:ext uri="{FF2B5EF4-FFF2-40B4-BE49-F238E27FC236}">
                <a16:creationId xmlns:a16="http://schemas.microsoft.com/office/drawing/2014/main" id="{3F1521B5-2148-8F2B-42F1-6CEC2590C9E7}"/>
              </a:ext>
            </a:extLst>
          </p:cNvPr>
          <p:cNvSpPr txBox="1"/>
          <p:nvPr/>
        </p:nvSpPr>
        <p:spPr>
          <a:xfrm>
            <a:off x="9630880" y="5823721"/>
            <a:ext cx="1747901"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solidFill>
                  <a:srgbClr val="44A041"/>
                </a:solidFill>
                <a:latin typeface="Arial Black" panose="020B0A04020102020204" pitchFamily="34" charset="0"/>
                <a:cs typeface="Segoe UI"/>
              </a:rPr>
              <a:t>Color: green</a:t>
            </a:r>
          </a:p>
        </p:txBody>
      </p:sp>
      <p:pic>
        <p:nvPicPr>
          <p:cNvPr id="27" name="Picture 26" descr="A silver trash can with a black lid&#10;&#10;Description automatically generated">
            <a:extLst>
              <a:ext uri="{FF2B5EF4-FFF2-40B4-BE49-F238E27FC236}">
                <a16:creationId xmlns:a16="http://schemas.microsoft.com/office/drawing/2014/main" id="{5B1798FE-DBFF-7534-7E9C-D7DCBE2108E2}"/>
              </a:ext>
            </a:extLst>
          </p:cNvPr>
          <p:cNvPicPr>
            <a:picLocks noChangeAspect="1"/>
          </p:cNvPicPr>
          <p:nvPr/>
        </p:nvPicPr>
        <p:blipFill rotWithShape="1">
          <a:blip r:embed="rId6">
            <a:extLst>
              <a:ext uri="{28A0092B-C50C-407E-A947-70E740481C1C}">
                <a14:useLocalDpi xmlns:a14="http://schemas.microsoft.com/office/drawing/2010/main" val="0"/>
              </a:ext>
            </a:extLst>
          </a:blip>
          <a:srcRect l="23294" t="3540" r="18384" b="4090"/>
          <a:stretch/>
        </p:blipFill>
        <p:spPr>
          <a:xfrm>
            <a:off x="941275" y="3688174"/>
            <a:ext cx="1130668" cy="1790750"/>
          </a:xfrm>
          <a:prstGeom prst="rect">
            <a:avLst/>
          </a:prstGeom>
        </p:spPr>
      </p:pic>
      <p:pic>
        <p:nvPicPr>
          <p:cNvPr id="6" name="Picture 5">
            <a:extLst>
              <a:ext uri="{FF2B5EF4-FFF2-40B4-BE49-F238E27FC236}">
                <a16:creationId xmlns:a16="http://schemas.microsoft.com/office/drawing/2014/main" id="{935FB124-026C-366F-4F81-8B398BD09519}"/>
              </a:ext>
            </a:extLst>
          </p:cNvPr>
          <p:cNvPicPr>
            <a:picLocks noChangeAspect="1"/>
          </p:cNvPicPr>
          <p:nvPr/>
        </p:nvPicPr>
        <p:blipFill>
          <a:blip r:embed="rId7"/>
          <a:stretch>
            <a:fillRect/>
          </a:stretch>
        </p:blipFill>
        <p:spPr>
          <a:xfrm>
            <a:off x="2412365" y="3713630"/>
            <a:ext cx="1157960" cy="1762992"/>
          </a:xfrm>
          <a:prstGeom prst="rect">
            <a:avLst/>
          </a:prstGeom>
        </p:spPr>
      </p:pic>
      <p:pic>
        <p:nvPicPr>
          <p:cNvPr id="10" name="Picture 9">
            <a:extLst>
              <a:ext uri="{FF2B5EF4-FFF2-40B4-BE49-F238E27FC236}">
                <a16:creationId xmlns:a16="http://schemas.microsoft.com/office/drawing/2014/main" id="{779EDA31-E691-7111-4DFF-998479B0B5A2}"/>
              </a:ext>
            </a:extLst>
          </p:cNvPr>
          <p:cNvPicPr>
            <a:picLocks noChangeAspect="1"/>
          </p:cNvPicPr>
          <p:nvPr/>
        </p:nvPicPr>
        <p:blipFill>
          <a:blip r:embed="rId8"/>
          <a:stretch>
            <a:fillRect/>
          </a:stretch>
        </p:blipFill>
        <p:spPr>
          <a:xfrm>
            <a:off x="4720649" y="3982317"/>
            <a:ext cx="1462884" cy="1814484"/>
          </a:xfrm>
          <a:prstGeom prst="rect">
            <a:avLst/>
          </a:prstGeom>
        </p:spPr>
      </p:pic>
      <p:pic>
        <p:nvPicPr>
          <p:cNvPr id="12" name="Picture 11" descr="A silver trash can with a black lid&#10;&#10;Description automatically generated">
            <a:extLst>
              <a:ext uri="{FF2B5EF4-FFF2-40B4-BE49-F238E27FC236}">
                <a16:creationId xmlns:a16="http://schemas.microsoft.com/office/drawing/2014/main" id="{5338D2B5-E148-CF32-286E-F195199FC3D8}"/>
              </a:ext>
            </a:extLst>
          </p:cNvPr>
          <p:cNvPicPr>
            <a:picLocks noChangeAspect="1"/>
          </p:cNvPicPr>
          <p:nvPr/>
        </p:nvPicPr>
        <p:blipFill rotWithShape="1">
          <a:blip r:embed="rId6">
            <a:extLst>
              <a:ext uri="{28A0092B-C50C-407E-A947-70E740481C1C}">
                <a14:useLocalDpi xmlns:a14="http://schemas.microsoft.com/office/drawing/2010/main" val="0"/>
              </a:ext>
            </a:extLst>
          </a:blip>
          <a:srcRect l="23294" t="3540" r="18384" b="4090"/>
          <a:stretch/>
        </p:blipFill>
        <p:spPr>
          <a:xfrm>
            <a:off x="6480272" y="3968067"/>
            <a:ext cx="1130669" cy="1790752"/>
          </a:xfrm>
          <a:prstGeom prst="rect">
            <a:avLst/>
          </a:prstGeom>
        </p:spPr>
      </p:pic>
      <p:pic>
        <p:nvPicPr>
          <p:cNvPr id="15" name="Picture 14" descr="A picture containing cup, tableware, paper cup, dishware&#10;&#10;Description automatically generated">
            <a:extLst>
              <a:ext uri="{FF2B5EF4-FFF2-40B4-BE49-F238E27FC236}">
                <a16:creationId xmlns:a16="http://schemas.microsoft.com/office/drawing/2014/main" id="{A716227D-3706-98FA-8804-3A80A6A25B94}"/>
              </a:ext>
            </a:extLst>
          </p:cNvPr>
          <p:cNvPicPr>
            <a:picLocks noChangeAspect="1"/>
          </p:cNvPicPr>
          <p:nvPr/>
        </p:nvPicPr>
        <p:blipFill>
          <a:blip r:embed="rId9"/>
          <a:stretch>
            <a:fillRect/>
          </a:stretch>
        </p:blipFill>
        <p:spPr>
          <a:xfrm>
            <a:off x="9984599" y="4030221"/>
            <a:ext cx="1726860" cy="1388177"/>
          </a:xfrm>
          <a:prstGeom prst="rect">
            <a:avLst/>
          </a:prstGeom>
        </p:spPr>
      </p:pic>
      <p:pic>
        <p:nvPicPr>
          <p:cNvPr id="18" name="Picture 17">
            <a:extLst>
              <a:ext uri="{FF2B5EF4-FFF2-40B4-BE49-F238E27FC236}">
                <a16:creationId xmlns:a16="http://schemas.microsoft.com/office/drawing/2014/main" id="{ED652400-B293-66EC-1CC6-834C5697F185}"/>
              </a:ext>
            </a:extLst>
          </p:cNvPr>
          <p:cNvPicPr>
            <a:picLocks noChangeAspect="1"/>
          </p:cNvPicPr>
          <p:nvPr/>
        </p:nvPicPr>
        <p:blipFill>
          <a:blip r:embed="rId10"/>
          <a:stretch>
            <a:fillRect/>
          </a:stretch>
        </p:blipFill>
        <p:spPr>
          <a:xfrm>
            <a:off x="8491945" y="3939431"/>
            <a:ext cx="1747902" cy="1747902"/>
          </a:xfrm>
          <a:prstGeom prst="rect">
            <a:avLst/>
          </a:prstGeom>
        </p:spPr>
      </p:pic>
      <p:pic>
        <p:nvPicPr>
          <p:cNvPr id="21" name="Picture 20">
            <a:extLst>
              <a:ext uri="{FF2B5EF4-FFF2-40B4-BE49-F238E27FC236}">
                <a16:creationId xmlns:a16="http://schemas.microsoft.com/office/drawing/2014/main" id="{4DB65FE8-8068-D384-9E15-3EFF1F61FE9A}"/>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4472" b="94309" l="5372" r="95455">
                        <a14:foregroundMark x1="20248" y1="18699" x2="88017" y2="72764"/>
                        <a14:foregroundMark x1="26446" y1="13415" x2="89256" y2="64634"/>
                        <a14:foregroundMark x1="34298" y1="14228" x2="87190" y2="62195"/>
                        <a14:foregroundMark x1="42149" y1="12195" x2="89256" y2="56504"/>
                        <a14:foregroundMark x1="49587" y1="12195" x2="93802" y2="56098"/>
                        <a14:foregroundMark x1="54545" y1="11789" x2="95455" y2="46748"/>
                        <a14:foregroundMark x1="57025" y1="8943" x2="92149" y2="36585"/>
                        <a14:foregroundMark x1="53306" y1="7724" x2="38017" y2="8537"/>
                        <a14:foregroundMark x1="43802" y1="6098" x2="54132" y2="4472"/>
                        <a14:foregroundMark x1="18182" y1="19919" x2="6612" y2="56911"/>
                        <a14:foregroundMark x1="6612" y1="56911" x2="19421" y2="76829"/>
                        <a14:foregroundMark x1="10331" y1="32927" x2="6198" y2="47561"/>
                        <a14:foregroundMark x1="13636" y1="76423" x2="55372" y2="92276"/>
                        <a14:foregroundMark x1="28099" y1="86992" x2="47107" y2="92683"/>
                        <a14:foregroundMark x1="39256" y1="91870" x2="72314" y2="87805"/>
                        <a14:foregroundMark x1="72314" y1="87805" x2="82231" y2="75610"/>
                        <a14:foregroundMark x1="57025" y1="94309" x2="42975" y2="94309"/>
                        <a14:foregroundMark x1="15702" y1="65447" x2="73554" y2="67480"/>
                        <a14:foregroundMark x1="76033" y1="72764" x2="30579" y2="72358"/>
                        <a14:foregroundMark x1="33058" y1="79268" x2="73967" y2="81707"/>
                        <a14:foregroundMark x1="61983" y1="58537" x2="11983" y2="54878"/>
                        <a14:foregroundMark x1="17355" y1="45935" x2="54959" y2="45528"/>
                        <a14:foregroundMark x1="26033" y1="23577" x2="31405" y2="38618"/>
                      </a14:backgroundRemoval>
                    </a14:imgEffect>
                  </a14:imgLayer>
                </a14:imgProps>
              </a:ext>
              <a:ext uri="{28A0092B-C50C-407E-A947-70E740481C1C}">
                <a14:useLocalDpi xmlns:a14="http://schemas.microsoft.com/office/drawing/2010/main"/>
              </a:ext>
            </a:extLst>
          </a:blip>
          <a:stretch>
            <a:fillRect/>
          </a:stretch>
        </p:blipFill>
        <p:spPr>
          <a:xfrm>
            <a:off x="1292355" y="3710526"/>
            <a:ext cx="358645" cy="183759"/>
          </a:xfrm>
          <a:prstGeom prst="rect">
            <a:avLst/>
          </a:prstGeom>
        </p:spPr>
      </p:pic>
      <p:pic>
        <p:nvPicPr>
          <p:cNvPr id="22" name="Picture 21">
            <a:extLst>
              <a:ext uri="{FF2B5EF4-FFF2-40B4-BE49-F238E27FC236}">
                <a16:creationId xmlns:a16="http://schemas.microsoft.com/office/drawing/2014/main" id="{914856E9-541B-18CC-47E0-B3F6BE5454D9}"/>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4472" b="94309" l="5372" r="95455">
                        <a14:foregroundMark x1="20248" y1="18699" x2="88017" y2="72764"/>
                        <a14:foregroundMark x1="26446" y1="13415" x2="89256" y2="64634"/>
                        <a14:foregroundMark x1="34298" y1="14228" x2="87190" y2="62195"/>
                        <a14:foregroundMark x1="42149" y1="12195" x2="89256" y2="56504"/>
                        <a14:foregroundMark x1="49587" y1="12195" x2="93802" y2="56098"/>
                        <a14:foregroundMark x1="54545" y1="11789" x2="95455" y2="46748"/>
                        <a14:foregroundMark x1="57025" y1="8943" x2="92149" y2="36585"/>
                        <a14:foregroundMark x1="53306" y1="7724" x2="38017" y2="8537"/>
                        <a14:foregroundMark x1="43802" y1="6098" x2="54132" y2="4472"/>
                        <a14:foregroundMark x1="18182" y1="19919" x2="6612" y2="56911"/>
                        <a14:foregroundMark x1="6612" y1="56911" x2="19421" y2="76829"/>
                        <a14:foregroundMark x1="10331" y1="32927" x2="6198" y2="47561"/>
                        <a14:foregroundMark x1="13636" y1="76423" x2="55372" y2="92276"/>
                        <a14:foregroundMark x1="28099" y1="86992" x2="47107" y2="92683"/>
                        <a14:foregroundMark x1="39256" y1="91870" x2="72314" y2="87805"/>
                        <a14:foregroundMark x1="72314" y1="87805" x2="82231" y2="75610"/>
                        <a14:foregroundMark x1="57025" y1="94309" x2="42975" y2="94309"/>
                        <a14:foregroundMark x1="15702" y1="65447" x2="73554" y2="67480"/>
                        <a14:foregroundMark x1="76033" y1="72764" x2="30579" y2="72358"/>
                        <a14:foregroundMark x1="33058" y1="79268" x2="73967" y2="81707"/>
                        <a14:foregroundMark x1="61983" y1="58537" x2="11983" y2="54878"/>
                        <a14:foregroundMark x1="17355" y1="45935" x2="54959" y2="45528"/>
                        <a14:foregroundMark x1="26033" y1="23577" x2="31405" y2="38618"/>
                      </a14:backgroundRemoval>
                    </a14:imgEffect>
                  </a14:imgLayer>
                </a14:imgProps>
              </a:ext>
              <a:ext uri="{28A0092B-C50C-407E-A947-70E740481C1C}">
                <a14:useLocalDpi xmlns:a14="http://schemas.microsoft.com/office/drawing/2010/main"/>
              </a:ext>
            </a:extLst>
          </a:blip>
          <a:stretch>
            <a:fillRect/>
          </a:stretch>
        </p:blipFill>
        <p:spPr>
          <a:xfrm>
            <a:off x="2637496" y="4335358"/>
            <a:ext cx="466610" cy="473604"/>
          </a:xfrm>
          <a:prstGeom prst="rect">
            <a:avLst/>
          </a:prstGeom>
        </p:spPr>
      </p:pic>
      <p:pic>
        <p:nvPicPr>
          <p:cNvPr id="26" name="Picture 25">
            <a:extLst>
              <a:ext uri="{FF2B5EF4-FFF2-40B4-BE49-F238E27FC236}">
                <a16:creationId xmlns:a16="http://schemas.microsoft.com/office/drawing/2014/main" id="{B3F1C01D-CF9A-9870-8A38-E802481860E8}"/>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2959" b="95858" l="4118" r="94706">
                        <a14:foregroundMark x1="18824" y1="17751" x2="52941" y2="8284"/>
                        <a14:foregroundMark x1="52941" y1="8284" x2="56471" y2="8876"/>
                        <a14:foregroundMark x1="17647" y1="31953" x2="48824" y2="14793"/>
                        <a14:foregroundMark x1="48824" y1="14793" x2="50000" y2="14793"/>
                        <a14:foregroundMark x1="8235" y1="31953" x2="21176" y2="16568"/>
                        <a14:foregroundMark x1="19412" y1="17160" x2="50588" y2="5917"/>
                        <a14:foregroundMark x1="22353" y1="13609" x2="33529" y2="7692"/>
                        <a14:foregroundMark x1="35882" y1="7692" x2="45294" y2="5325"/>
                        <a14:foregroundMark x1="38824" y1="6509" x2="72941" y2="11243"/>
                        <a14:foregroundMark x1="72941" y1="11243" x2="75882" y2="13018"/>
                        <a14:foregroundMark x1="46471" y1="4142" x2="75882" y2="10651"/>
                        <a14:foregroundMark x1="16471" y1="35503" x2="47059" y2="66272"/>
                        <a14:foregroundMark x1="47059" y1="66272" x2="78824" y2="76923"/>
                        <a14:foregroundMark x1="78824" y1="76923" x2="84706" y2="63314"/>
                        <a14:foregroundMark x1="14706" y1="45562" x2="35882" y2="84615"/>
                        <a14:foregroundMark x1="35882" y1="84615" x2="61176" y2="94675"/>
                        <a14:foregroundMark x1="8824" y1="47337" x2="22941" y2="77515"/>
                        <a14:foregroundMark x1="13970" y1="67456" x2="15882" y2="75148"/>
                        <a14:foregroundMark x1="13088" y1="63905" x2="13235" y2="64497"/>
                        <a14:foregroundMark x1="11176" y1="56213" x2="13088" y2="63905"/>
                        <a14:foregroundMark x1="10367" y1="63905" x2="10477" y2="64497"/>
                        <a14:foregroundMark x1="7059" y1="46154" x2="10367" y2="63905"/>
                        <a14:foregroundMark x1="7647" y1="42012" x2="6471" y2="61538"/>
                        <a14:foregroundMark x1="16725" y1="77515" x2="18824" y2="82840"/>
                        <a14:foregroundMark x1="16258" y1="76331" x2="16725" y2="77515"/>
                        <a14:foregroundMark x1="12759" y1="67456" x2="16258" y2="76331"/>
                        <a14:foregroundMark x1="11359" y1="63905" x2="11592" y2="64497"/>
                        <a14:foregroundMark x1="5294" y1="48521" x2="11359" y2="63905"/>
                        <a14:foregroundMark x1="18824" y1="82840" x2="19412" y2="82840"/>
                        <a14:foregroundMark x1="4542" y1="63905" x2="4118" y2="63314"/>
                        <a14:foregroundMark x1="4967" y1="64497" x2="4542" y2="63905"/>
                        <a14:foregroundMark x1="11765" y1="73964" x2="7092" y2="67456"/>
                        <a14:foregroundMark x1="15337" y1="77515" x2="31765" y2="91124"/>
                        <a14:foregroundMark x1="13908" y1="76331" x2="15337" y2="77515"/>
                        <a14:foregroundMark x1="11765" y1="74556" x2="13908" y2="76331"/>
                        <a14:foregroundMark x1="37222" y1="94947" x2="38824" y2="95858"/>
                        <a14:foregroundMark x1="25294" y1="88166" x2="33536" y2="92852"/>
                        <a14:foregroundMark x1="38824" y1="95266" x2="59412" y2="95858"/>
                        <a14:foregroundMark x1="10117" y1="76331" x2="9412" y2="75740"/>
                        <a14:foregroundMark x1="11529" y1="77515" x2="10117" y2="76331"/>
                        <a14:foregroundMark x1="23529" y1="87574" x2="11529" y2="77515"/>
                        <a14:foregroundMark x1="64118" y1="94675" x2="83433" y2="70031"/>
                        <a14:foregroundMark x1="88235" y1="63905" x2="84706" y2="35503"/>
                        <a14:foregroundMark x1="80588" y1="18935" x2="94118" y2="38462"/>
                        <a14:foregroundMark x1="80000" y1="15385" x2="88824" y2="25444"/>
                        <a14:foregroundMark x1="91765" y1="36095" x2="94370" y2="67020"/>
                        <a14:foregroundMark x1="68824" y1="91124" x2="83486" y2="74794"/>
                        <a14:foregroundMark x1="86051" y1="75532" x2="71176" y2="89941"/>
                        <a14:foregroundMark x1="69412" y1="92308" x2="80000" y2="81657"/>
                        <a14:foregroundMark x1="80000" y1="85799" x2="81176" y2="83432"/>
                        <a14:foregroundMark x1="82353" y1="82840" x2="86471" y2="78107"/>
                        <a14:foregroundMark x1="62353" y1="56805" x2="27059" y2="32544"/>
                        <a14:backgroundMark x1="40000" y1="1183" x2="40000" y2="1183"/>
                        <a14:backgroundMark x1="44118" y1="1775" x2="44118" y2="1775"/>
                        <a14:backgroundMark x1="45294" y1="592" x2="45294" y2="592"/>
                        <a14:backgroundMark x1="48235" y1="1183" x2="48235" y2="1183"/>
                        <a14:backgroundMark x1="4118" y1="63905" x2="4118" y2="63905"/>
                        <a14:backgroundMark x1="8824" y1="76331" x2="8824" y2="76331"/>
                        <a14:backgroundMark x1="94118" y1="73373" x2="94118" y2="73373"/>
                        <a14:backgroundMark x1="96471" y1="69822" x2="91176" y2="75740"/>
                        <a14:backgroundMark x1="95882" y1="69822" x2="95882" y2="69822"/>
                        <a14:backgroundMark x1="95882" y1="67456" x2="92941" y2="77515"/>
                        <a14:backgroundMark x1="38824" y1="97041" x2="38824" y2="97041"/>
                        <a14:backgroundMark x1="38824" y1="98225" x2="35294" y2="96450"/>
                        <a14:backgroundMark x1="10000" y1="77515" x2="10000" y2="77515"/>
                        <a14:backgroundMark x1="4118" y1="64497" x2="4118" y2="67456"/>
                      </a14:backgroundRemoval>
                    </a14:imgEffect>
                  </a14:imgLayer>
                </a14:imgProps>
              </a:ext>
            </a:extLst>
          </a:blip>
          <a:stretch>
            <a:fillRect/>
          </a:stretch>
        </p:blipFill>
        <p:spPr>
          <a:xfrm rot="21159154">
            <a:off x="5157591" y="4600153"/>
            <a:ext cx="641974" cy="634841"/>
          </a:xfrm>
          <a:prstGeom prst="rect">
            <a:avLst/>
          </a:prstGeom>
        </p:spPr>
      </p:pic>
      <p:pic>
        <p:nvPicPr>
          <p:cNvPr id="28" name="Picture 27">
            <a:extLst>
              <a:ext uri="{FF2B5EF4-FFF2-40B4-BE49-F238E27FC236}">
                <a16:creationId xmlns:a16="http://schemas.microsoft.com/office/drawing/2014/main" id="{56DAED03-FF1C-7F4F-94AD-38E6F76FBF19}"/>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2959" b="95858" l="4118" r="94706">
                        <a14:foregroundMark x1="18824" y1="17751" x2="52941" y2="8284"/>
                        <a14:foregroundMark x1="52941" y1="8284" x2="56471" y2="8876"/>
                        <a14:foregroundMark x1="17647" y1="31953" x2="48824" y2="14793"/>
                        <a14:foregroundMark x1="48824" y1="14793" x2="50000" y2="14793"/>
                        <a14:foregroundMark x1="8235" y1="31953" x2="21176" y2="16568"/>
                        <a14:foregroundMark x1="19412" y1="17160" x2="50588" y2="5917"/>
                        <a14:foregroundMark x1="22353" y1="13609" x2="33529" y2="7692"/>
                        <a14:foregroundMark x1="35882" y1="7692" x2="45294" y2="5325"/>
                        <a14:foregroundMark x1="38824" y1="6509" x2="72941" y2="11243"/>
                        <a14:foregroundMark x1="72941" y1="11243" x2="75882" y2="13018"/>
                        <a14:foregroundMark x1="46471" y1="4142" x2="75882" y2="10651"/>
                        <a14:foregroundMark x1="16471" y1="35503" x2="47059" y2="66272"/>
                        <a14:foregroundMark x1="47059" y1="66272" x2="78824" y2="76923"/>
                        <a14:foregroundMark x1="78824" y1="76923" x2="84706" y2="63314"/>
                        <a14:foregroundMark x1="14706" y1="45562" x2="35882" y2="84615"/>
                        <a14:foregroundMark x1="35882" y1="84615" x2="61176" y2="94675"/>
                        <a14:foregroundMark x1="8824" y1="47337" x2="22941" y2="77515"/>
                        <a14:foregroundMark x1="13970" y1="67456" x2="15882" y2="75148"/>
                        <a14:foregroundMark x1="13088" y1="63905" x2="13235" y2="64497"/>
                        <a14:foregroundMark x1="11176" y1="56213" x2="13088" y2="63905"/>
                        <a14:foregroundMark x1="10367" y1="63905" x2="10477" y2="64497"/>
                        <a14:foregroundMark x1="7059" y1="46154" x2="10367" y2="63905"/>
                        <a14:foregroundMark x1="7647" y1="42012" x2="6471" y2="61538"/>
                        <a14:foregroundMark x1="16725" y1="77515" x2="18824" y2="82840"/>
                        <a14:foregroundMark x1="16258" y1="76331" x2="16725" y2="77515"/>
                        <a14:foregroundMark x1="12759" y1="67456" x2="16258" y2="76331"/>
                        <a14:foregroundMark x1="11359" y1="63905" x2="11592" y2="64497"/>
                        <a14:foregroundMark x1="5294" y1="48521" x2="11359" y2="63905"/>
                        <a14:foregroundMark x1="18824" y1="82840" x2="19412" y2="82840"/>
                        <a14:foregroundMark x1="4542" y1="63905" x2="4118" y2="63314"/>
                        <a14:foregroundMark x1="4967" y1="64497" x2="4542" y2="63905"/>
                        <a14:foregroundMark x1="11765" y1="73964" x2="7092" y2="67456"/>
                        <a14:foregroundMark x1="15337" y1="77515" x2="31765" y2="91124"/>
                        <a14:foregroundMark x1="13908" y1="76331" x2="15337" y2="77515"/>
                        <a14:foregroundMark x1="11765" y1="74556" x2="13908" y2="76331"/>
                        <a14:foregroundMark x1="37222" y1="94947" x2="38824" y2="95858"/>
                        <a14:foregroundMark x1="25294" y1="88166" x2="33536" y2="92852"/>
                        <a14:foregroundMark x1="38824" y1="95266" x2="59412" y2="95858"/>
                        <a14:foregroundMark x1="10117" y1="76331" x2="9412" y2="75740"/>
                        <a14:foregroundMark x1="11529" y1="77515" x2="10117" y2="76331"/>
                        <a14:foregroundMark x1="23529" y1="87574" x2="11529" y2="77515"/>
                        <a14:foregroundMark x1="64118" y1="94675" x2="83433" y2="70031"/>
                        <a14:foregroundMark x1="88235" y1="63905" x2="84706" y2="35503"/>
                        <a14:foregroundMark x1="80588" y1="18935" x2="94118" y2="38462"/>
                        <a14:foregroundMark x1="80000" y1="15385" x2="88824" y2="25444"/>
                        <a14:foregroundMark x1="91765" y1="36095" x2="94370" y2="67020"/>
                        <a14:foregroundMark x1="68824" y1="91124" x2="83486" y2="74794"/>
                        <a14:foregroundMark x1="86051" y1="75532" x2="71176" y2="89941"/>
                        <a14:foregroundMark x1="69412" y1="92308" x2="80000" y2="81657"/>
                        <a14:foregroundMark x1="80000" y1="85799" x2="81176" y2="83432"/>
                        <a14:foregroundMark x1="82353" y1="82840" x2="86471" y2="78107"/>
                        <a14:foregroundMark x1="62353" y1="56805" x2="27059" y2="32544"/>
                        <a14:backgroundMark x1="40000" y1="1183" x2="40000" y2="1183"/>
                        <a14:backgroundMark x1="44118" y1="1775" x2="44118" y2="1775"/>
                        <a14:backgroundMark x1="45294" y1="592" x2="45294" y2="592"/>
                        <a14:backgroundMark x1="48235" y1="1183" x2="48235" y2="1183"/>
                        <a14:backgroundMark x1="4118" y1="63905" x2="4118" y2="63905"/>
                        <a14:backgroundMark x1="8824" y1="76331" x2="8824" y2="76331"/>
                        <a14:backgroundMark x1="94118" y1="73373" x2="94118" y2="73373"/>
                        <a14:backgroundMark x1="96471" y1="69822" x2="91176" y2="75740"/>
                        <a14:backgroundMark x1="95882" y1="69822" x2="95882" y2="69822"/>
                        <a14:backgroundMark x1="95882" y1="67456" x2="92941" y2="77515"/>
                        <a14:backgroundMark x1="38824" y1="97041" x2="38824" y2="97041"/>
                        <a14:backgroundMark x1="38824" y1="98225" x2="35294" y2="96450"/>
                        <a14:backgroundMark x1="10000" y1="77515" x2="10000" y2="77515"/>
                        <a14:backgroundMark x1="4118" y1="64497" x2="4118" y2="67456"/>
                      </a14:backgroundRemoval>
                    </a14:imgEffect>
                  </a14:imgLayer>
                </a14:imgProps>
              </a:ext>
            </a:extLst>
          </a:blip>
          <a:stretch>
            <a:fillRect/>
          </a:stretch>
        </p:blipFill>
        <p:spPr>
          <a:xfrm>
            <a:off x="6779364" y="3979318"/>
            <a:ext cx="550864" cy="246661"/>
          </a:xfrm>
          <a:prstGeom prst="rect">
            <a:avLst/>
          </a:prstGeom>
        </p:spPr>
      </p:pic>
      <p:pic>
        <p:nvPicPr>
          <p:cNvPr id="29" name="Picture 28" descr="A green apple with a bite taken out of it&#10;&#10;Description automatically generated">
            <a:extLst>
              <a:ext uri="{FF2B5EF4-FFF2-40B4-BE49-F238E27FC236}">
                <a16:creationId xmlns:a16="http://schemas.microsoft.com/office/drawing/2014/main" id="{8D294DE6-A073-8D0E-5284-A3B8A0585C6D}"/>
              </a:ext>
            </a:extLst>
          </p:cNvPr>
          <p:cNvPicPr>
            <a:picLocks noChangeAspect="1"/>
          </p:cNvPicPr>
          <p:nvPr/>
        </p:nvPicPr>
        <p:blipFill>
          <a:blip r:embed="rId15" cstate="screen">
            <a:extLst>
              <a:ext uri="{BEBA8EAE-BF5A-486C-A8C5-ECC9F3942E4B}">
                <a14:imgProps xmlns:a14="http://schemas.microsoft.com/office/drawing/2010/main">
                  <a14:imgLayer r:embed="rId16">
                    <a14:imgEffect>
                      <a14:backgroundRemoval t="5221" b="96386" l="6426" r="95984">
                        <a14:foregroundMark x1="20080" y1="22892" x2="46586" y2="7229"/>
                        <a14:foregroundMark x1="47791" y1="9237" x2="78313" y2="22088"/>
                        <a14:foregroundMark x1="78313" y1="22088" x2="81928" y2="26104"/>
                        <a14:foregroundMark x1="76305" y1="24498" x2="42570" y2="23695"/>
                        <a14:foregroundMark x1="53815" y1="19679" x2="29719" y2="21687"/>
                        <a14:foregroundMark x1="41767" y1="16867" x2="21687" y2="33333"/>
                        <a14:foregroundMark x1="24900" y1="31325" x2="21285" y2="68273"/>
                        <a14:foregroundMark x1="21285" y1="68273" x2="34538" y2="83534"/>
                        <a14:foregroundMark x1="13655" y1="35341" x2="16064" y2="65462"/>
                        <a14:foregroundMark x1="12851" y1="36546" x2="10442" y2="55422"/>
                        <a14:foregroundMark x1="8835" y1="48193" x2="10040" y2="66265"/>
                        <a14:foregroundMark x1="9639" y1="43775" x2="9237" y2="64659"/>
                        <a14:foregroundMark x1="6827" y1="53414" x2="15663" y2="26506"/>
                        <a14:foregroundMark x1="12851" y1="28112" x2="36546" y2="8032"/>
                        <a14:foregroundMark x1="27309" y1="11647" x2="13253" y2="23695"/>
                        <a14:foregroundMark x1="36546" y1="8032" x2="72691" y2="9237"/>
                        <a14:foregroundMark x1="60643" y1="6024" x2="41767" y2="5221"/>
                        <a14:foregroundMark x1="72691" y1="11245" x2="93173" y2="39357"/>
                        <a14:foregroundMark x1="93173" y1="39357" x2="95984" y2="52209"/>
                        <a14:foregroundMark x1="74297" y1="11245" x2="89157" y2="26908"/>
                        <a14:foregroundMark x1="73896" y1="24900" x2="91968" y2="58233"/>
                        <a14:foregroundMark x1="71084" y1="33333" x2="78715" y2="60643"/>
                        <a14:foregroundMark x1="31325" y1="53815" x2="46185" y2="64659"/>
                        <a14:foregroundMark x1="77510" y1="57831" x2="61446" y2="65462"/>
                        <a14:foregroundMark x1="72289" y1="53815" x2="61446" y2="60241"/>
                        <a14:foregroundMark x1="36546" y1="75904" x2="75502" y2="77510"/>
                        <a14:foregroundMark x1="75502" y1="77510" x2="76707" y2="75502"/>
                        <a14:foregroundMark x1="80723" y1="74297" x2="48594" y2="85944"/>
                        <a14:foregroundMark x1="48594" y1="85944" x2="46988" y2="84739"/>
                        <a14:foregroundMark x1="8434" y1="62249" x2="32530" y2="88755"/>
                        <a14:foregroundMark x1="32530" y1="88755" x2="35341" y2="89960"/>
                        <a14:foregroundMark x1="8032" y1="62651" x2="26506" y2="85542"/>
                        <a14:foregroundMark x1="8835" y1="66667" x2="24096" y2="87952"/>
                        <a14:foregroundMark x1="18876" y1="79920" x2="52610" y2="96386"/>
                        <a14:foregroundMark x1="52610" y1="96386" x2="70683" y2="91165"/>
                        <a14:foregroundMark x1="59438" y1="91968" x2="28916" y2="89157"/>
                        <a14:foregroundMark x1="28112" y1="88353" x2="48193" y2="93574"/>
                        <a14:foregroundMark x1="48594" y1="95181" x2="34940" y2="91566"/>
                        <a14:foregroundMark x1="71084" y1="91165" x2="91165" y2="63454"/>
                        <a14:foregroundMark x1="91165" y1="63454" x2="91968" y2="61044"/>
                        <a14:foregroundMark x1="92771" y1="61044" x2="75502" y2="87149"/>
                        <a14:foregroundMark x1="75502" y1="88353" x2="83534" y2="80321"/>
                        <a14:foregroundMark x1="83534" y1="80321" x2="87952" y2="73896"/>
                      </a14:backgroundRemoval>
                    </a14:imgEffect>
                  </a14:imgLayer>
                </a14:imgProps>
              </a:ext>
              <a:ext uri="{28A0092B-C50C-407E-A947-70E740481C1C}">
                <a14:useLocalDpi xmlns:a14="http://schemas.microsoft.com/office/drawing/2010/main"/>
              </a:ext>
            </a:extLst>
          </a:blip>
          <a:stretch>
            <a:fillRect/>
          </a:stretch>
        </p:blipFill>
        <p:spPr>
          <a:xfrm rot="21105913">
            <a:off x="9138512" y="4534491"/>
            <a:ext cx="578770" cy="578770"/>
          </a:xfrm>
          <a:prstGeom prst="rect">
            <a:avLst/>
          </a:prstGeom>
        </p:spPr>
      </p:pic>
      <p:pic>
        <p:nvPicPr>
          <p:cNvPr id="16" name="Picture 15">
            <a:extLst>
              <a:ext uri="{FF2B5EF4-FFF2-40B4-BE49-F238E27FC236}">
                <a16:creationId xmlns:a16="http://schemas.microsoft.com/office/drawing/2014/main" id="{30F18DC9-88B8-0642-AAF6-2D4AF2C7662B}"/>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4472" b="94309" l="5372" r="95455">
                        <a14:foregroundMark x1="20248" y1="18699" x2="88017" y2="72764"/>
                        <a14:foregroundMark x1="26446" y1="13415" x2="89256" y2="64634"/>
                        <a14:foregroundMark x1="34298" y1="14228" x2="87190" y2="62195"/>
                        <a14:foregroundMark x1="42149" y1="12195" x2="89256" y2="56504"/>
                        <a14:foregroundMark x1="49587" y1="12195" x2="93802" y2="56098"/>
                        <a14:foregroundMark x1="54545" y1="11789" x2="95455" y2="46748"/>
                        <a14:foregroundMark x1="57025" y1="8943" x2="92149" y2="36585"/>
                        <a14:foregroundMark x1="53306" y1="7724" x2="38017" y2="8537"/>
                        <a14:foregroundMark x1="43802" y1="6098" x2="54132" y2="4472"/>
                        <a14:foregroundMark x1="18182" y1="19919" x2="6612" y2="56911"/>
                        <a14:foregroundMark x1="6612" y1="56911" x2="19421" y2="76829"/>
                        <a14:foregroundMark x1="10331" y1="32927" x2="6198" y2="47561"/>
                        <a14:foregroundMark x1="13636" y1="76423" x2="55372" y2="92276"/>
                        <a14:foregroundMark x1="28099" y1="86992" x2="47107" y2="92683"/>
                        <a14:foregroundMark x1="39256" y1="91870" x2="72314" y2="87805"/>
                        <a14:foregroundMark x1="72314" y1="87805" x2="82231" y2="75610"/>
                        <a14:foregroundMark x1="57025" y1="94309" x2="42975" y2="94309"/>
                        <a14:foregroundMark x1="15702" y1="65447" x2="73554" y2="67480"/>
                        <a14:foregroundMark x1="76033" y1="72764" x2="30579" y2="72358"/>
                        <a14:foregroundMark x1="33058" y1="79268" x2="73967" y2="81707"/>
                        <a14:foregroundMark x1="61983" y1="58537" x2="11983" y2="54878"/>
                        <a14:foregroundMark x1="17355" y1="45935" x2="54959" y2="45528"/>
                        <a14:foregroundMark x1="26033" y1="23577" x2="31405" y2="38618"/>
                      </a14:backgroundRemoval>
                    </a14:imgEffect>
                  </a14:imgLayer>
                </a14:imgProps>
              </a:ext>
              <a:ext uri="{28A0092B-C50C-407E-A947-70E740481C1C}">
                <a14:useLocalDpi xmlns:a14="http://schemas.microsoft.com/office/drawing/2010/main"/>
              </a:ext>
            </a:extLst>
          </a:blip>
          <a:stretch>
            <a:fillRect/>
          </a:stretch>
        </p:blipFill>
        <p:spPr>
          <a:xfrm>
            <a:off x="1265896" y="4470780"/>
            <a:ext cx="466610" cy="473604"/>
          </a:xfrm>
          <a:prstGeom prst="rect">
            <a:avLst/>
          </a:prstGeom>
        </p:spPr>
      </p:pic>
      <p:pic>
        <p:nvPicPr>
          <p:cNvPr id="30" name="Picture 29">
            <a:extLst>
              <a:ext uri="{FF2B5EF4-FFF2-40B4-BE49-F238E27FC236}">
                <a16:creationId xmlns:a16="http://schemas.microsoft.com/office/drawing/2014/main" id="{66E3353D-E0E4-36C3-1DF7-75F3ACA4E939}"/>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2959" b="95858" l="4118" r="94706">
                        <a14:foregroundMark x1="18824" y1="17751" x2="52941" y2="8284"/>
                        <a14:foregroundMark x1="52941" y1="8284" x2="56471" y2="8876"/>
                        <a14:foregroundMark x1="17647" y1="31953" x2="48824" y2="14793"/>
                        <a14:foregroundMark x1="48824" y1="14793" x2="50000" y2="14793"/>
                        <a14:foregroundMark x1="8235" y1="31953" x2="21176" y2="16568"/>
                        <a14:foregroundMark x1="19412" y1="17160" x2="50588" y2="5917"/>
                        <a14:foregroundMark x1="22353" y1="13609" x2="33529" y2="7692"/>
                        <a14:foregroundMark x1="35882" y1="7692" x2="45294" y2="5325"/>
                        <a14:foregroundMark x1="38824" y1="6509" x2="72941" y2="11243"/>
                        <a14:foregroundMark x1="72941" y1="11243" x2="75882" y2="13018"/>
                        <a14:foregroundMark x1="46471" y1="4142" x2="75882" y2="10651"/>
                        <a14:foregroundMark x1="16471" y1="35503" x2="47059" y2="66272"/>
                        <a14:foregroundMark x1="47059" y1="66272" x2="78824" y2="76923"/>
                        <a14:foregroundMark x1="78824" y1="76923" x2="84706" y2="63314"/>
                        <a14:foregroundMark x1="14706" y1="45562" x2="35882" y2="84615"/>
                        <a14:foregroundMark x1="35882" y1="84615" x2="61176" y2="94675"/>
                        <a14:foregroundMark x1="8824" y1="47337" x2="22941" y2="77515"/>
                        <a14:foregroundMark x1="13970" y1="67456" x2="15882" y2="75148"/>
                        <a14:foregroundMark x1="13088" y1="63905" x2="13235" y2="64497"/>
                        <a14:foregroundMark x1="11176" y1="56213" x2="13088" y2="63905"/>
                        <a14:foregroundMark x1="10367" y1="63905" x2="10477" y2="64497"/>
                        <a14:foregroundMark x1="7059" y1="46154" x2="10367" y2="63905"/>
                        <a14:foregroundMark x1="7647" y1="42012" x2="6471" y2="61538"/>
                        <a14:foregroundMark x1="16725" y1="77515" x2="18824" y2="82840"/>
                        <a14:foregroundMark x1="16258" y1="76331" x2="16725" y2="77515"/>
                        <a14:foregroundMark x1="12759" y1="67456" x2="16258" y2="76331"/>
                        <a14:foregroundMark x1="11359" y1="63905" x2="11592" y2="64497"/>
                        <a14:foregroundMark x1="5294" y1="48521" x2="11359" y2="63905"/>
                        <a14:foregroundMark x1="18824" y1="82840" x2="19412" y2="82840"/>
                        <a14:foregroundMark x1="4542" y1="63905" x2="4118" y2="63314"/>
                        <a14:foregroundMark x1="4967" y1="64497" x2="4542" y2="63905"/>
                        <a14:foregroundMark x1="11765" y1="73964" x2="7092" y2="67456"/>
                        <a14:foregroundMark x1="15337" y1="77515" x2="31765" y2="91124"/>
                        <a14:foregroundMark x1="13908" y1="76331" x2="15337" y2="77515"/>
                        <a14:foregroundMark x1="11765" y1="74556" x2="13908" y2="76331"/>
                        <a14:foregroundMark x1="37222" y1="94947" x2="38824" y2="95858"/>
                        <a14:foregroundMark x1="25294" y1="88166" x2="33536" y2="92852"/>
                        <a14:foregroundMark x1="38824" y1="95266" x2="59412" y2="95858"/>
                        <a14:foregroundMark x1="10117" y1="76331" x2="9412" y2="75740"/>
                        <a14:foregroundMark x1="11529" y1="77515" x2="10117" y2="76331"/>
                        <a14:foregroundMark x1="23529" y1="87574" x2="11529" y2="77515"/>
                        <a14:foregroundMark x1="64118" y1="94675" x2="83433" y2="70031"/>
                        <a14:foregroundMark x1="88235" y1="63905" x2="84706" y2="35503"/>
                        <a14:foregroundMark x1="80588" y1="18935" x2="94118" y2="38462"/>
                        <a14:foregroundMark x1="80000" y1="15385" x2="88824" y2="25444"/>
                        <a14:foregroundMark x1="91765" y1="36095" x2="94370" y2="67020"/>
                        <a14:foregroundMark x1="68824" y1="91124" x2="83486" y2="74794"/>
                        <a14:foregroundMark x1="86051" y1="75532" x2="71176" y2="89941"/>
                        <a14:foregroundMark x1="69412" y1="92308" x2="80000" y2="81657"/>
                        <a14:foregroundMark x1="80000" y1="85799" x2="81176" y2="83432"/>
                        <a14:foregroundMark x1="82353" y1="82840" x2="86471" y2="78107"/>
                        <a14:foregroundMark x1="62353" y1="56805" x2="27059" y2="32544"/>
                        <a14:backgroundMark x1="40000" y1="1183" x2="40000" y2="1183"/>
                        <a14:backgroundMark x1="44118" y1="1775" x2="44118" y2="1775"/>
                        <a14:backgroundMark x1="45294" y1="592" x2="45294" y2="592"/>
                        <a14:backgroundMark x1="48235" y1="1183" x2="48235" y2="1183"/>
                        <a14:backgroundMark x1="4118" y1="63905" x2="4118" y2="63905"/>
                        <a14:backgroundMark x1="8824" y1="76331" x2="8824" y2="76331"/>
                        <a14:backgroundMark x1="94118" y1="73373" x2="94118" y2="73373"/>
                        <a14:backgroundMark x1="96471" y1="69822" x2="91176" y2="75740"/>
                        <a14:backgroundMark x1="95882" y1="69822" x2="95882" y2="69822"/>
                        <a14:backgroundMark x1="95882" y1="67456" x2="92941" y2="77515"/>
                        <a14:backgroundMark x1="38824" y1="97041" x2="38824" y2="97041"/>
                        <a14:backgroundMark x1="38824" y1="98225" x2="35294" y2="96450"/>
                        <a14:backgroundMark x1="10000" y1="77515" x2="10000" y2="77515"/>
                        <a14:backgroundMark x1="4118" y1="64497" x2="4118" y2="67456"/>
                      </a14:backgroundRemoval>
                    </a14:imgEffect>
                  </a14:imgLayer>
                </a14:imgProps>
              </a:ext>
            </a:extLst>
          </a:blip>
          <a:stretch>
            <a:fillRect/>
          </a:stretch>
        </p:blipFill>
        <p:spPr>
          <a:xfrm>
            <a:off x="6688254" y="4675576"/>
            <a:ext cx="641974" cy="634841"/>
          </a:xfrm>
          <a:prstGeom prst="rect">
            <a:avLst/>
          </a:prstGeom>
        </p:spPr>
      </p:pic>
      <p:sp>
        <p:nvSpPr>
          <p:cNvPr id="32" name="TextBox 31">
            <a:extLst>
              <a:ext uri="{FF2B5EF4-FFF2-40B4-BE49-F238E27FC236}">
                <a16:creationId xmlns:a16="http://schemas.microsoft.com/office/drawing/2014/main" id="{E5FE9858-D7BD-AF48-B794-5CEA85D469B5}"/>
              </a:ext>
            </a:extLst>
          </p:cNvPr>
          <p:cNvSpPr txBox="1"/>
          <p:nvPr/>
        </p:nvSpPr>
        <p:spPr>
          <a:xfrm>
            <a:off x="3111500" y="3244334"/>
            <a:ext cx="6223000" cy="369332"/>
          </a:xfrm>
          <a:prstGeom prst="rect">
            <a:avLst/>
          </a:prstGeom>
          <a:noFill/>
        </p:spPr>
        <p:txBody>
          <a:bodyPr wrap="square">
            <a:spAutoFit/>
          </a:bodyPr>
          <a:lstStyle/>
          <a:p>
            <a:endParaRPr lang="en-US" dirty="0"/>
          </a:p>
        </p:txBody>
      </p:sp>
      <p:pic>
        <p:nvPicPr>
          <p:cNvPr id="36" name="Picture 35" descr="A poster with different types of garbage&#10;&#10;Description automatically generated">
            <a:extLst>
              <a:ext uri="{FF2B5EF4-FFF2-40B4-BE49-F238E27FC236}">
                <a16:creationId xmlns:a16="http://schemas.microsoft.com/office/drawing/2014/main" id="{D0183B07-C341-BF91-2464-6A89A7A4749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883860" y="2106138"/>
            <a:ext cx="1120093" cy="1696267"/>
          </a:xfrm>
          <a:prstGeom prst="rect">
            <a:avLst/>
          </a:prstGeom>
        </p:spPr>
      </p:pic>
      <p:pic>
        <p:nvPicPr>
          <p:cNvPr id="37" name="Picture 36">
            <a:extLst>
              <a:ext uri="{FF2B5EF4-FFF2-40B4-BE49-F238E27FC236}">
                <a16:creationId xmlns:a16="http://schemas.microsoft.com/office/drawing/2014/main" id="{7109B6FF-32BF-9F51-6D53-C7D8EB1759AC}"/>
              </a:ext>
            </a:extLst>
          </p:cNvPr>
          <p:cNvPicPr>
            <a:picLocks noChangeAspect="1"/>
          </p:cNvPicPr>
          <p:nvPr/>
        </p:nvPicPr>
        <p:blipFill>
          <a:blip r:embed="rId18"/>
          <a:stretch>
            <a:fillRect/>
          </a:stretch>
        </p:blipFill>
        <p:spPr>
          <a:xfrm>
            <a:off x="8491945" y="2224783"/>
            <a:ext cx="1742765" cy="1219669"/>
          </a:xfrm>
          <a:prstGeom prst="rect">
            <a:avLst/>
          </a:prstGeom>
        </p:spPr>
      </p:pic>
      <p:sp>
        <p:nvSpPr>
          <p:cNvPr id="2" name="Title 9">
            <a:extLst>
              <a:ext uri="{FF2B5EF4-FFF2-40B4-BE49-F238E27FC236}">
                <a16:creationId xmlns:a16="http://schemas.microsoft.com/office/drawing/2014/main" id="{76FA2099-CE3F-E5A3-2EF0-62C7BB0AE508}"/>
              </a:ext>
            </a:extLst>
          </p:cNvPr>
          <p:cNvSpPr txBox="1">
            <a:spLocks/>
          </p:cNvSpPr>
          <p:nvPr/>
        </p:nvSpPr>
        <p:spPr>
          <a:xfrm>
            <a:off x="0" y="358246"/>
            <a:ext cx="12192000" cy="7448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Calibri" panose="020F0502020204030204" pitchFamily="34" charset="0"/>
                <a:ea typeface="+mj-ea"/>
                <a:cs typeface="Calibri" panose="020F0502020204030204" pitchFamily="34" charset="0"/>
              </a:defRPr>
            </a:lvl1pPr>
          </a:lstStyle>
          <a:p>
            <a:pPr algn="ctr"/>
            <a:r>
              <a:rPr lang="en-US" dirty="0"/>
              <a:t>Public Education: Consistent Colors and Labels</a:t>
            </a:r>
          </a:p>
        </p:txBody>
      </p:sp>
    </p:spTree>
    <p:extLst>
      <p:ext uri="{BB962C8B-B14F-4D97-AF65-F5344CB8AC3E}">
        <p14:creationId xmlns:p14="http://schemas.microsoft.com/office/powerpoint/2010/main" val="21105487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84B53C-A72A-F641-0BD8-BDB0476F03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73401" y="2271627"/>
            <a:ext cx="1478237" cy="1500394"/>
          </a:xfrm>
          <a:prstGeom prst="rect">
            <a:avLst/>
          </a:prstGeom>
        </p:spPr>
      </p:pic>
      <p:sp>
        <p:nvSpPr>
          <p:cNvPr id="7" name="Rectangle 6">
            <a:extLst>
              <a:ext uri="{FF2B5EF4-FFF2-40B4-BE49-F238E27FC236}">
                <a16:creationId xmlns:a16="http://schemas.microsoft.com/office/drawing/2014/main" id="{D2DFB468-D797-C550-5C33-C973D6212175}"/>
              </a:ext>
            </a:extLst>
          </p:cNvPr>
          <p:cNvSpPr/>
          <p:nvPr/>
        </p:nvSpPr>
        <p:spPr>
          <a:xfrm>
            <a:off x="9122182" y="1754658"/>
            <a:ext cx="1778474" cy="230832"/>
          </a:xfrm>
          <a:prstGeom prst="rect">
            <a:avLst/>
          </a:prstGeom>
          <a:solidFill>
            <a:srgbClr val="664F4F"/>
          </a:solidFill>
          <a:ln>
            <a:solidFill>
              <a:srgbClr val="664F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64F4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A7CAD54-9FBD-4566-2E1D-0D9B3EC0195A}"/>
              </a:ext>
            </a:extLst>
          </p:cNvPr>
          <p:cNvSpPr txBox="1"/>
          <p:nvPr/>
        </p:nvSpPr>
        <p:spPr>
          <a:xfrm>
            <a:off x="8628090" y="1315118"/>
            <a:ext cx="2766658"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664F4F"/>
                </a:solidFill>
                <a:effectLst/>
                <a:uLnTx/>
                <a:uFillTx/>
                <a:latin typeface="Arial Black" panose="020B0A04020102020204" pitchFamily="34" charset="0"/>
                <a:ea typeface="+mn-ea"/>
                <a:cs typeface="Segoe UI"/>
              </a:rPr>
              <a:t>LANDFILL TRASH</a:t>
            </a:r>
          </a:p>
        </p:txBody>
      </p:sp>
      <p:grpSp>
        <p:nvGrpSpPr>
          <p:cNvPr id="10" name="Group 9">
            <a:extLst>
              <a:ext uri="{FF2B5EF4-FFF2-40B4-BE49-F238E27FC236}">
                <a16:creationId xmlns:a16="http://schemas.microsoft.com/office/drawing/2014/main" id="{E898E665-9055-E05E-18CC-67550507FD7B}"/>
              </a:ext>
            </a:extLst>
          </p:cNvPr>
          <p:cNvGrpSpPr/>
          <p:nvPr/>
        </p:nvGrpSpPr>
        <p:grpSpPr>
          <a:xfrm>
            <a:off x="514254" y="1354768"/>
            <a:ext cx="3202071" cy="2921242"/>
            <a:chOff x="514254" y="1354768"/>
            <a:chExt cx="3202071" cy="2921242"/>
          </a:xfrm>
        </p:grpSpPr>
        <p:sp>
          <p:nvSpPr>
            <p:cNvPr id="9" name="TextBox 8">
              <a:extLst>
                <a:ext uri="{FF2B5EF4-FFF2-40B4-BE49-F238E27FC236}">
                  <a16:creationId xmlns:a16="http://schemas.microsoft.com/office/drawing/2014/main" id="{AA023851-D5F1-3873-C507-7541A7B0E224}"/>
                </a:ext>
              </a:extLst>
            </p:cNvPr>
            <p:cNvSpPr txBox="1"/>
            <p:nvPr/>
          </p:nvSpPr>
          <p:spPr>
            <a:xfrm>
              <a:off x="936014" y="1354768"/>
              <a:ext cx="2169886"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F429B"/>
                  </a:solidFill>
                  <a:effectLst/>
                  <a:uLnTx/>
                  <a:uFillTx/>
                  <a:latin typeface="Arial Black" panose="020B0A04020102020204" pitchFamily="34" charset="0"/>
                  <a:ea typeface="+mn-ea"/>
                  <a:cs typeface="Segoe UI"/>
                </a:rPr>
                <a:t>RECYCLING</a:t>
              </a:r>
            </a:p>
          </p:txBody>
        </p:sp>
        <p:sp>
          <p:nvSpPr>
            <p:cNvPr id="13" name="Rectangle 12">
              <a:extLst>
                <a:ext uri="{FF2B5EF4-FFF2-40B4-BE49-F238E27FC236}">
                  <a16:creationId xmlns:a16="http://schemas.microsoft.com/office/drawing/2014/main" id="{72CE61BD-3893-2EBF-78C2-F16CE9BB718E}"/>
                </a:ext>
              </a:extLst>
            </p:cNvPr>
            <p:cNvSpPr/>
            <p:nvPr/>
          </p:nvSpPr>
          <p:spPr>
            <a:xfrm>
              <a:off x="1138178" y="1759394"/>
              <a:ext cx="1778474" cy="230832"/>
            </a:xfrm>
            <a:prstGeom prst="rect">
              <a:avLst/>
            </a:prstGeom>
            <a:solidFill>
              <a:srgbClr val="1F4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F429B"/>
                </a:solidFill>
                <a:effectLst/>
                <a:uLnTx/>
                <a:uFillTx/>
                <a:latin typeface="Calibri" panose="020F0502020204030204"/>
                <a:ea typeface="+mn-ea"/>
                <a:cs typeface="+mn-cs"/>
              </a:endParaRPr>
            </a:p>
          </p:txBody>
        </p:sp>
        <p:pic>
          <p:nvPicPr>
            <p:cNvPr id="28" name="Picture 27">
              <a:extLst>
                <a:ext uri="{FF2B5EF4-FFF2-40B4-BE49-F238E27FC236}">
                  <a16:creationId xmlns:a16="http://schemas.microsoft.com/office/drawing/2014/main" id="{49A395F1-E575-A687-F406-E3B4CB1538C5}"/>
                </a:ext>
              </a:extLst>
            </p:cNvPr>
            <p:cNvPicPr>
              <a:picLocks noChangeAspect="1"/>
            </p:cNvPicPr>
            <p:nvPr/>
          </p:nvPicPr>
          <p:blipFill>
            <a:blip r:embed="rId4"/>
            <a:stretch>
              <a:fillRect/>
            </a:stretch>
          </p:blipFill>
          <p:spPr>
            <a:xfrm>
              <a:off x="514254" y="2257250"/>
              <a:ext cx="1558637" cy="2018760"/>
            </a:xfrm>
            <a:prstGeom prst="rect">
              <a:avLst/>
            </a:prstGeom>
          </p:spPr>
        </p:pic>
        <p:pic>
          <p:nvPicPr>
            <p:cNvPr id="35" name="Picture 34" descr="A poster with different types of garbage&#10;&#10;Description automatically generated">
              <a:extLst>
                <a:ext uri="{FF2B5EF4-FFF2-40B4-BE49-F238E27FC236}">
                  <a16:creationId xmlns:a16="http://schemas.microsoft.com/office/drawing/2014/main" id="{0118EE41-D670-1F61-9E08-E58FE6803F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3857" y="2257250"/>
              <a:ext cx="1522468" cy="1962813"/>
            </a:xfrm>
            <a:prstGeom prst="rect">
              <a:avLst/>
            </a:prstGeom>
          </p:spPr>
        </p:pic>
      </p:grpSp>
      <p:grpSp>
        <p:nvGrpSpPr>
          <p:cNvPr id="12" name="Group 11">
            <a:extLst>
              <a:ext uri="{FF2B5EF4-FFF2-40B4-BE49-F238E27FC236}">
                <a16:creationId xmlns:a16="http://schemas.microsoft.com/office/drawing/2014/main" id="{14B4C38A-DD6B-7EE1-EA98-4FAC237E7825}"/>
              </a:ext>
            </a:extLst>
          </p:cNvPr>
          <p:cNvGrpSpPr/>
          <p:nvPr/>
        </p:nvGrpSpPr>
        <p:grpSpPr>
          <a:xfrm>
            <a:off x="4124309" y="1359284"/>
            <a:ext cx="4151241" cy="4500706"/>
            <a:chOff x="4124309" y="1359284"/>
            <a:chExt cx="4151241" cy="4500706"/>
          </a:xfrm>
        </p:grpSpPr>
        <p:sp>
          <p:nvSpPr>
            <p:cNvPr id="11" name="TextBox 10">
              <a:extLst>
                <a:ext uri="{FF2B5EF4-FFF2-40B4-BE49-F238E27FC236}">
                  <a16:creationId xmlns:a16="http://schemas.microsoft.com/office/drawing/2014/main" id="{50781D44-1EAB-B451-B81F-A9F4B1EB2348}"/>
                </a:ext>
              </a:extLst>
            </p:cNvPr>
            <p:cNvSpPr txBox="1"/>
            <p:nvPr/>
          </p:nvSpPr>
          <p:spPr>
            <a:xfrm>
              <a:off x="5290854" y="1359284"/>
              <a:ext cx="1670258"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4A041"/>
                  </a:solidFill>
                  <a:effectLst/>
                  <a:uLnTx/>
                  <a:uFillTx/>
                  <a:latin typeface="Arial Black" panose="020B0A04020102020204" pitchFamily="34" charset="0"/>
                  <a:ea typeface="+mn-ea"/>
                  <a:cs typeface="Segoe UI"/>
                </a:rPr>
                <a:t>COMPOST</a:t>
              </a:r>
              <a:endParaRPr kumimoji="0" lang="en-US" sz="900" b="0" i="0" u="none" strike="noStrike" kern="1200" cap="none" spc="0" normalizeH="0" baseline="0" noProof="0">
                <a:ln>
                  <a:noFill/>
                </a:ln>
                <a:solidFill>
                  <a:srgbClr val="44A041"/>
                </a:solidFill>
                <a:effectLst/>
                <a:uLnTx/>
                <a:uFillTx/>
                <a:latin typeface="Arial Black" panose="020B0A04020102020204" pitchFamily="34" charset="0"/>
                <a:ea typeface="+mn-ea"/>
                <a:cs typeface="Segoe UI"/>
              </a:endParaRPr>
            </a:p>
          </p:txBody>
        </p:sp>
        <p:sp>
          <p:nvSpPr>
            <p:cNvPr id="14" name="Rectangle 13">
              <a:extLst>
                <a:ext uri="{FF2B5EF4-FFF2-40B4-BE49-F238E27FC236}">
                  <a16:creationId xmlns:a16="http://schemas.microsoft.com/office/drawing/2014/main" id="{6C21B2CE-C154-3AD4-D79F-34D1186C54C3}"/>
                </a:ext>
              </a:extLst>
            </p:cNvPr>
            <p:cNvSpPr/>
            <p:nvPr/>
          </p:nvSpPr>
          <p:spPr>
            <a:xfrm>
              <a:off x="5248148" y="1754658"/>
              <a:ext cx="1778474" cy="230832"/>
            </a:xfrm>
            <a:prstGeom prst="rect">
              <a:avLst/>
            </a:prstGeom>
            <a:solidFill>
              <a:srgbClr val="44A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64F4F"/>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8F7503E9-C717-959C-BC8E-48FFF72946E1}"/>
                </a:ext>
              </a:extLst>
            </p:cNvPr>
            <p:cNvPicPr>
              <a:picLocks noChangeAspect="1"/>
            </p:cNvPicPr>
            <p:nvPr/>
          </p:nvPicPr>
          <p:blipFill>
            <a:blip r:embed="rId6"/>
            <a:stretch>
              <a:fillRect/>
            </a:stretch>
          </p:blipFill>
          <p:spPr>
            <a:xfrm>
              <a:off x="4124309" y="2269464"/>
              <a:ext cx="2062667" cy="1443551"/>
            </a:xfrm>
            <a:prstGeom prst="rect">
              <a:avLst/>
            </a:prstGeom>
          </p:spPr>
        </p:pic>
        <p:pic>
          <p:nvPicPr>
            <p:cNvPr id="26" name="Picture 25">
              <a:extLst>
                <a:ext uri="{FF2B5EF4-FFF2-40B4-BE49-F238E27FC236}">
                  <a16:creationId xmlns:a16="http://schemas.microsoft.com/office/drawing/2014/main" id="{12AC6BC4-EB59-6938-9E4F-E780714C3BD2}"/>
                </a:ext>
              </a:extLst>
            </p:cNvPr>
            <p:cNvPicPr>
              <a:picLocks noChangeAspect="1"/>
            </p:cNvPicPr>
            <p:nvPr/>
          </p:nvPicPr>
          <p:blipFill>
            <a:blip r:embed="rId7"/>
            <a:stretch>
              <a:fillRect/>
            </a:stretch>
          </p:blipFill>
          <p:spPr>
            <a:xfrm>
              <a:off x="4391373" y="3884310"/>
              <a:ext cx="1517252" cy="1962813"/>
            </a:xfrm>
            <a:prstGeom prst="rect">
              <a:avLst/>
            </a:prstGeom>
          </p:spPr>
        </p:pic>
        <p:pic>
          <p:nvPicPr>
            <p:cNvPr id="34" name="Picture 33">
              <a:extLst>
                <a:ext uri="{FF2B5EF4-FFF2-40B4-BE49-F238E27FC236}">
                  <a16:creationId xmlns:a16="http://schemas.microsoft.com/office/drawing/2014/main" id="{7962A6A5-3FCD-3A66-7E78-AD0476102E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1837" y="3897177"/>
              <a:ext cx="1508044" cy="1962813"/>
            </a:xfrm>
            <a:prstGeom prst="rect">
              <a:avLst/>
            </a:prstGeom>
          </p:spPr>
        </p:pic>
        <p:pic>
          <p:nvPicPr>
            <p:cNvPr id="37" name="Picture 36">
              <a:extLst>
                <a:ext uri="{FF2B5EF4-FFF2-40B4-BE49-F238E27FC236}">
                  <a16:creationId xmlns:a16="http://schemas.microsoft.com/office/drawing/2014/main" id="{101D547C-0BAA-0067-64C3-DDDA064E7B7B}"/>
                </a:ext>
              </a:extLst>
            </p:cNvPr>
            <p:cNvPicPr>
              <a:picLocks noChangeAspect="1"/>
            </p:cNvPicPr>
            <p:nvPr/>
          </p:nvPicPr>
          <p:blipFill>
            <a:blip r:embed="rId9"/>
            <a:stretch>
              <a:fillRect/>
            </a:stretch>
          </p:blipFill>
          <p:spPr>
            <a:xfrm>
              <a:off x="6336169" y="2269464"/>
              <a:ext cx="1939381" cy="1431337"/>
            </a:xfrm>
            <a:prstGeom prst="rect">
              <a:avLst/>
            </a:prstGeom>
          </p:spPr>
        </p:pic>
      </p:grpSp>
      <p:pic>
        <p:nvPicPr>
          <p:cNvPr id="5" name="Picture 4">
            <a:extLst>
              <a:ext uri="{FF2B5EF4-FFF2-40B4-BE49-F238E27FC236}">
                <a16:creationId xmlns:a16="http://schemas.microsoft.com/office/drawing/2014/main" id="{59F36371-1972-43F6-105D-59A9D7A34D42}"/>
              </a:ext>
            </a:extLst>
          </p:cNvPr>
          <p:cNvPicPr>
            <a:picLocks noChangeAspect="1"/>
          </p:cNvPicPr>
          <p:nvPr/>
        </p:nvPicPr>
        <p:blipFill>
          <a:blip r:embed="rId10"/>
          <a:stretch>
            <a:fillRect/>
          </a:stretch>
        </p:blipFill>
        <p:spPr>
          <a:xfrm>
            <a:off x="9276423" y="3902806"/>
            <a:ext cx="1472820" cy="1958197"/>
          </a:xfrm>
          <a:prstGeom prst="rect">
            <a:avLst/>
          </a:prstGeom>
        </p:spPr>
      </p:pic>
      <p:sp>
        <p:nvSpPr>
          <p:cNvPr id="6" name="TextBox 5">
            <a:extLst>
              <a:ext uri="{FF2B5EF4-FFF2-40B4-BE49-F238E27FC236}">
                <a16:creationId xmlns:a16="http://schemas.microsoft.com/office/drawing/2014/main" id="{FC35FA4E-0837-B1C4-CEA9-668C820E9B7A}"/>
              </a:ext>
            </a:extLst>
          </p:cNvPr>
          <p:cNvSpPr txBox="1"/>
          <p:nvPr/>
        </p:nvSpPr>
        <p:spPr>
          <a:xfrm>
            <a:off x="809395" y="6096000"/>
            <a:ext cx="10580012"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boto"/>
                <a:ea typeface="Roboto"/>
                <a:cs typeface="Calibri"/>
              </a:rPr>
              <a:t>FREE SIGNS!  Use </a:t>
            </a:r>
            <a:r>
              <a:rPr kumimoji="0" lang="en-US" sz="1400" b="1" i="0" u="none" strike="noStrike" kern="1200" cap="none" spc="0" normalizeH="0" baseline="0" noProof="0" dirty="0">
                <a:ln>
                  <a:noFill/>
                </a:ln>
                <a:solidFill>
                  <a:prstClr val="black"/>
                </a:solidFill>
                <a:effectLst/>
                <a:uLnTx/>
                <a:uFillTx/>
                <a:latin typeface="Roboto"/>
                <a:ea typeface="Roboto"/>
                <a:cs typeface="Calibri"/>
                <a:hlinkClick r:id="rId11"/>
              </a:rPr>
              <a:t>Sign Maker | AustinTexas.gov</a:t>
            </a:r>
            <a:endParaRPr kumimoji="0" lang="en-US" sz="1400" b="1" i="0" u="none" strike="noStrike" kern="1200" cap="none" spc="0" normalizeH="0" baseline="0" noProof="0" dirty="0">
              <a:ln>
                <a:noFill/>
              </a:ln>
              <a:solidFill>
                <a:prstClr val="black"/>
              </a:solidFill>
              <a:effectLst/>
              <a:uLnTx/>
              <a:uFillTx/>
              <a:latin typeface="Roboto"/>
              <a:ea typeface="Roboto"/>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
        <p:nvSpPr>
          <p:cNvPr id="17" name="Title 9">
            <a:extLst>
              <a:ext uri="{FF2B5EF4-FFF2-40B4-BE49-F238E27FC236}">
                <a16:creationId xmlns:a16="http://schemas.microsoft.com/office/drawing/2014/main" id="{E5E9B414-6726-929F-BA9E-DB3B26A94822}"/>
              </a:ext>
            </a:extLst>
          </p:cNvPr>
          <p:cNvSpPr txBox="1">
            <a:spLocks/>
          </p:cNvSpPr>
          <p:nvPr/>
        </p:nvSpPr>
        <p:spPr>
          <a:xfrm>
            <a:off x="578070" y="358246"/>
            <a:ext cx="11210925" cy="7448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chemeClr val="tx1"/>
                </a:solidFill>
                <a:latin typeface="Calibri" panose="020F0502020204030204" pitchFamily="34" charset="0"/>
                <a:ea typeface="+mj-ea"/>
                <a:cs typeface="Calibri" panose="020F0502020204030204" pitchFamily="34" charset="0"/>
              </a:defRPr>
            </a:lvl1pPr>
          </a:lstStyle>
          <a:p>
            <a:pPr algn="ctr"/>
            <a:r>
              <a:rPr lang="en-US" dirty="0"/>
              <a:t>Public Education: Consistent Signage</a:t>
            </a:r>
          </a:p>
        </p:txBody>
      </p:sp>
    </p:spTree>
    <p:extLst>
      <p:ext uri="{BB962C8B-B14F-4D97-AF65-F5344CB8AC3E}">
        <p14:creationId xmlns:p14="http://schemas.microsoft.com/office/powerpoint/2010/main" val="785544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0" y="6637262"/>
            <a:ext cx="12192000" cy="269822"/>
          </a:xfrm>
          <a:prstGeom prst="rect">
            <a:avLst/>
          </a:prstGeom>
        </p:spPr>
      </p:pic>
      <p:sp>
        <p:nvSpPr>
          <p:cNvPr id="3" name="Rectangle 2">
            <a:extLst>
              <a:ext uri="{FF2B5EF4-FFF2-40B4-BE49-F238E27FC236}">
                <a16:creationId xmlns:a16="http://schemas.microsoft.com/office/drawing/2014/main" id="{B6BA92E0-F237-4434-B9F3-30C228AD33EF}"/>
              </a:ext>
            </a:extLst>
          </p:cNvPr>
          <p:cNvSpPr/>
          <p:nvPr/>
        </p:nvSpPr>
        <p:spPr>
          <a:xfrm>
            <a:off x="397559" y="236292"/>
            <a:ext cx="5510932" cy="646331"/>
          </a:xfrm>
          <a:prstGeom prst="rect">
            <a:avLst/>
          </a:prstGeom>
        </p:spPr>
        <p:txBody>
          <a:bodyPr wrap="none">
            <a:spAutoFit/>
          </a:bodyPr>
          <a:lstStyle/>
          <a:p>
            <a:r>
              <a:rPr lang="en-US" sz="3600" b="1" dirty="0"/>
              <a:t>Public Education: Pet Waste</a:t>
            </a:r>
          </a:p>
        </p:txBody>
      </p:sp>
      <p:pic>
        <p:nvPicPr>
          <p:cNvPr id="5122" name="Picture 2" descr="Leave no pile behind — it's your duty! | AustinTexas.gov">
            <a:extLst>
              <a:ext uri="{FF2B5EF4-FFF2-40B4-BE49-F238E27FC236}">
                <a16:creationId xmlns:a16="http://schemas.microsoft.com/office/drawing/2014/main" id="{56CFDC36-18AC-0255-44FF-A8EBC0CE77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559" y="4241257"/>
            <a:ext cx="4382948" cy="14685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3C6704F-99BB-44DE-9E56-33CB07486FB9}"/>
              </a:ext>
            </a:extLst>
          </p:cNvPr>
          <p:cNvPicPr>
            <a:picLocks noChangeAspect="1"/>
          </p:cNvPicPr>
          <p:nvPr/>
        </p:nvPicPr>
        <p:blipFill>
          <a:blip r:embed="rId5"/>
          <a:stretch>
            <a:fillRect/>
          </a:stretch>
        </p:blipFill>
        <p:spPr>
          <a:xfrm>
            <a:off x="6801947" y="49084"/>
            <a:ext cx="5293437" cy="6858000"/>
          </a:xfrm>
          <a:prstGeom prst="rect">
            <a:avLst/>
          </a:prstGeom>
        </p:spPr>
      </p:pic>
      <p:sp>
        <p:nvSpPr>
          <p:cNvPr id="5" name="Content Placeholder 22">
            <a:extLst>
              <a:ext uri="{FF2B5EF4-FFF2-40B4-BE49-F238E27FC236}">
                <a16:creationId xmlns:a16="http://schemas.microsoft.com/office/drawing/2014/main" id="{04399532-CE95-2356-B45B-93705F50BDDA}"/>
              </a:ext>
            </a:extLst>
          </p:cNvPr>
          <p:cNvSpPr>
            <a:spLocks noGrp="1"/>
          </p:cNvSpPr>
          <p:nvPr>
            <p:ph sz="half" idx="1"/>
          </p:nvPr>
        </p:nvSpPr>
        <p:spPr>
          <a:xfrm>
            <a:off x="692598" y="1259332"/>
            <a:ext cx="6012733" cy="2583203"/>
          </a:xfrm>
        </p:spPr>
        <p:txBody>
          <a:bodyPr>
            <a:normAutofit/>
          </a:bodyPr>
          <a:lstStyle/>
          <a:p>
            <a:r>
              <a:rPr lang="en-US" sz="2800" dirty="0"/>
              <a:t>Problem: pet waste thrown into woods, pet waste put in recycling bin</a:t>
            </a:r>
          </a:p>
          <a:p>
            <a:pPr lvl="1"/>
            <a:r>
              <a:rPr lang="en-US" sz="2400" dirty="0"/>
              <a:t>Solution: “Pet Waste Goes Here!” stickers on trash receptacles (coming soon!)</a:t>
            </a:r>
          </a:p>
          <a:p>
            <a:pPr lvl="1"/>
            <a:r>
              <a:rPr lang="en-US" sz="2400" dirty="0"/>
              <a:t>Mutt Mitt stations</a:t>
            </a:r>
          </a:p>
          <a:p>
            <a:pPr lvl="1"/>
            <a:r>
              <a:rPr lang="en-US" sz="2400" dirty="0"/>
              <a:t>Scoop the Poop campaign</a:t>
            </a:r>
          </a:p>
        </p:txBody>
      </p:sp>
      <p:pic>
        <p:nvPicPr>
          <p:cNvPr id="6146" name="Picture 2" descr="Bob Bryant Park (Bastrop) - All You Need to Know BEFORE You Go">
            <a:extLst>
              <a:ext uri="{FF2B5EF4-FFF2-40B4-BE49-F238E27FC236}">
                <a16:creationId xmlns:a16="http://schemas.microsoft.com/office/drawing/2014/main" id="{9D9D6B95-A566-05A2-DE3F-341E75C574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99022" y="3106892"/>
            <a:ext cx="2085745" cy="313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254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0" y="6637262"/>
            <a:ext cx="12192000" cy="269822"/>
          </a:xfrm>
          <a:prstGeom prst="rect">
            <a:avLst/>
          </a:prstGeom>
        </p:spPr>
      </p:pic>
      <p:sp>
        <p:nvSpPr>
          <p:cNvPr id="3" name="Rectangle 2">
            <a:extLst>
              <a:ext uri="{FF2B5EF4-FFF2-40B4-BE49-F238E27FC236}">
                <a16:creationId xmlns:a16="http://schemas.microsoft.com/office/drawing/2014/main" id="{B6BA92E0-F237-4434-B9F3-30C228AD33EF}"/>
              </a:ext>
            </a:extLst>
          </p:cNvPr>
          <p:cNvSpPr/>
          <p:nvPr/>
        </p:nvSpPr>
        <p:spPr>
          <a:xfrm>
            <a:off x="397559" y="236292"/>
            <a:ext cx="6943760" cy="646331"/>
          </a:xfrm>
          <a:prstGeom prst="rect">
            <a:avLst/>
          </a:prstGeom>
        </p:spPr>
        <p:txBody>
          <a:bodyPr wrap="none">
            <a:spAutoFit/>
          </a:bodyPr>
          <a:lstStyle/>
          <a:p>
            <a:r>
              <a:rPr lang="en-US" sz="3600" b="1" dirty="0"/>
              <a:t>Public Education: Recycling Signage</a:t>
            </a:r>
          </a:p>
        </p:txBody>
      </p:sp>
      <p:pic>
        <p:nvPicPr>
          <p:cNvPr id="1026" name="Picture 2" descr="APF-010-03-RecycleStickers-5-Blue-PRINT.eps">
            <a:extLst>
              <a:ext uri="{FF2B5EF4-FFF2-40B4-BE49-F238E27FC236}">
                <a16:creationId xmlns:a16="http://schemas.microsoft.com/office/drawing/2014/main" id="{67A93764-5728-B18F-35BD-2274112496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6599"/>
          <a:stretch/>
        </p:blipFill>
        <p:spPr bwMode="auto">
          <a:xfrm>
            <a:off x="498474" y="1814944"/>
            <a:ext cx="11605895" cy="221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22">
            <a:extLst>
              <a:ext uri="{FF2B5EF4-FFF2-40B4-BE49-F238E27FC236}">
                <a16:creationId xmlns:a16="http://schemas.microsoft.com/office/drawing/2014/main" id="{23E5BECD-FB32-FCFB-1E3F-8D9872C43806}"/>
              </a:ext>
            </a:extLst>
          </p:cNvPr>
          <p:cNvSpPr>
            <a:spLocks noGrp="1"/>
          </p:cNvSpPr>
          <p:nvPr>
            <p:ph sz="half" idx="1"/>
          </p:nvPr>
        </p:nvSpPr>
        <p:spPr>
          <a:xfrm>
            <a:off x="397558" y="4362066"/>
            <a:ext cx="11329621" cy="4351338"/>
          </a:xfrm>
        </p:spPr>
        <p:txBody>
          <a:bodyPr/>
          <a:lstStyle/>
          <a:p>
            <a:r>
              <a:rPr lang="en-US" dirty="0"/>
              <a:t>Clear and consistent</a:t>
            </a:r>
          </a:p>
          <a:p>
            <a:r>
              <a:rPr lang="en-US" dirty="0"/>
              <a:t>“EMPTY CANS &amp; BOTTLES ONLY” to reduce contamination</a:t>
            </a:r>
          </a:p>
        </p:txBody>
      </p:sp>
    </p:spTree>
    <p:extLst>
      <p:ext uri="{BB962C8B-B14F-4D97-AF65-F5344CB8AC3E}">
        <p14:creationId xmlns:p14="http://schemas.microsoft.com/office/powerpoint/2010/main" val="1811331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B18DA-BB99-E1B0-88B6-FB3BED8F96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971A27-ED53-50D4-A559-F63492CCFD6D}"/>
              </a:ext>
            </a:extLst>
          </p:cNvPr>
          <p:cNvSpPr/>
          <p:nvPr/>
        </p:nvSpPr>
        <p:spPr>
          <a:xfrm>
            <a:off x="0" y="5944339"/>
            <a:ext cx="12192000" cy="97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5" descr="A picture containing text, items, indoor, different&#10;&#10;AI-generated content may be incorrect.">
            <a:extLst>
              <a:ext uri="{FF2B5EF4-FFF2-40B4-BE49-F238E27FC236}">
                <a16:creationId xmlns:a16="http://schemas.microsoft.com/office/drawing/2014/main" id="{986FF57C-B0C9-A7F7-10CF-82185A796A33}"/>
              </a:ext>
            </a:extLst>
          </p:cNvPr>
          <p:cNvPicPr>
            <a:picLocks noChangeAspect="1"/>
          </p:cNvPicPr>
          <p:nvPr/>
        </p:nvPicPr>
        <p:blipFill>
          <a:blip r:embed="rId3"/>
          <a:stretch>
            <a:fillRect/>
          </a:stretch>
        </p:blipFill>
        <p:spPr>
          <a:xfrm>
            <a:off x="4911720" y="1067439"/>
            <a:ext cx="4503749" cy="5170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picture containing plastic&#10;&#10;AI-generated content may be incorrect.">
            <a:extLst>
              <a:ext uri="{FF2B5EF4-FFF2-40B4-BE49-F238E27FC236}">
                <a16:creationId xmlns:a16="http://schemas.microsoft.com/office/drawing/2014/main" id="{ECC70662-4B93-9D43-C0CA-491085B617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797" y="236292"/>
            <a:ext cx="4255329" cy="5569513"/>
          </a:xfrm>
          <a:prstGeom prst="rect">
            <a:avLst/>
          </a:prstGeom>
        </p:spPr>
      </p:pic>
      <p:sp>
        <p:nvSpPr>
          <p:cNvPr id="4" name="TextBox 3">
            <a:extLst>
              <a:ext uri="{FF2B5EF4-FFF2-40B4-BE49-F238E27FC236}">
                <a16:creationId xmlns:a16="http://schemas.microsoft.com/office/drawing/2014/main" id="{4C2C2623-5709-802E-B378-CB181C74F228}"/>
              </a:ext>
            </a:extLst>
          </p:cNvPr>
          <p:cNvSpPr txBox="1"/>
          <p:nvPr/>
        </p:nvSpPr>
        <p:spPr>
          <a:xfrm>
            <a:off x="3386704" y="5937979"/>
            <a:ext cx="1338694" cy="646331"/>
          </a:xfrm>
          <a:prstGeom prst="rect">
            <a:avLst/>
          </a:prstGeom>
          <a:noFill/>
        </p:spPr>
        <p:txBody>
          <a:bodyPr wrap="square" rtlCol="0">
            <a:spAutoFit/>
          </a:bodyPr>
          <a:lstStyle/>
          <a:p>
            <a:r>
              <a:rPr lang="en-US" dirty="0"/>
              <a:t>6 containers with labels</a:t>
            </a:r>
          </a:p>
        </p:txBody>
      </p:sp>
      <p:cxnSp>
        <p:nvCxnSpPr>
          <p:cNvPr id="9" name="Straight Arrow Connector 8">
            <a:extLst>
              <a:ext uri="{FF2B5EF4-FFF2-40B4-BE49-F238E27FC236}">
                <a16:creationId xmlns:a16="http://schemas.microsoft.com/office/drawing/2014/main" id="{8872B1C9-B679-635C-15E8-366D045A64E7}"/>
              </a:ext>
            </a:extLst>
          </p:cNvPr>
          <p:cNvCxnSpPr>
            <a:cxnSpLocks/>
          </p:cNvCxnSpPr>
          <p:nvPr/>
        </p:nvCxnSpPr>
        <p:spPr>
          <a:xfrm>
            <a:off x="3579591" y="3852462"/>
            <a:ext cx="647221" cy="198884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BAA7398-825C-A733-482E-F5BF9470216D}"/>
              </a:ext>
            </a:extLst>
          </p:cNvPr>
          <p:cNvCxnSpPr>
            <a:cxnSpLocks/>
          </p:cNvCxnSpPr>
          <p:nvPr/>
        </p:nvCxnSpPr>
        <p:spPr>
          <a:xfrm flipH="1">
            <a:off x="1128466" y="3902171"/>
            <a:ext cx="652693" cy="198884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8971D25-4AB4-3D0F-E291-F5E185AE9B29}"/>
              </a:ext>
            </a:extLst>
          </p:cNvPr>
          <p:cNvSpPr txBox="1"/>
          <p:nvPr/>
        </p:nvSpPr>
        <p:spPr>
          <a:xfrm>
            <a:off x="491270" y="5914498"/>
            <a:ext cx="2895434" cy="646331"/>
          </a:xfrm>
          <a:prstGeom prst="rect">
            <a:avLst/>
          </a:prstGeom>
          <a:noFill/>
        </p:spPr>
        <p:txBody>
          <a:bodyPr wrap="square" rtlCol="0">
            <a:spAutoFit/>
          </a:bodyPr>
          <a:lstStyle/>
          <a:p>
            <a:r>
              <a:rPr lang="en-US" dirty="0"/>
              <a:t>2 sets of clean waste items, separated into bags</a:t>
            </a:r>
          </a:p>
        </p:txBody>
      </p:sp>
      <p:sp>
        <p:nvSpPr>
          <p:cNvPr id="17" name="TextBox 16">
            <a:extLst>
              <a:ext uri="{FF2B5EF4-FFF2-40B4-BE49-F238E27FC236}">
                <a16:creationId xmlns:a16="http://schemas.microsoft.com/office/drawing/2014/main" id="{8EDF1B55-0826-E056-8106-ADB38C7E8E84}"/>
              </a:ext>
            </a:extLst>
          </p:cNvPr>
          <p:cNvSpPr txBox="1"/>
          <p:nvPr/>
        </p:nvSpPr>
        <p:spPr>
          <a:xfrm>
            <a:off x="6811603" y="1218637"/>
            <a:ext cx="2895434" cy="369332"/>
          </a:xfrm>
          <a:prstGeom prst="rect">
            <a:avLst/>
          </a:prstGeom>
          <a:noFill/>
        </p:spPr>
        <p:txBody>
          <a:bodyPr wrap="square" rtlCol="0">
            <a:spAutoFit/>
          </a:bodyPr>
          <a:lstStyle/>
          <a:p>
            <a:r>
              <a:rPr lang="en-US" dirty="0">
                <a:solidFill>
                  <a:schemeClr val="bg1"/>
                </a:solidFill>
              </a:rPr>
              <a:t>Waste Items We Used:</a:t>
            </a:r>
          </a:p>
        </p:txBody>
      </p:sp>
      <p:sp>
        <p:nvSpPr>
          <p:cNvPr id="5" name="Rectangle 4">
            <a:extLst>
              <a:ext uri="{FF2B5EF4-FFF2-40B4-BE49-F238E27FC236}">
                <a16:creationId xmlns:a16="http://schemas.microsoft.com/office/drawing/2014/main" id="{E0485DFF-07A7-25C8-B407-55BD9288606F}"/>
              </a:ext>
            </a:extLst>
          </p:cNvPr>
          <p:cNvSpPr/>
          <p:nvPr/>
        </p:nvSpPr>
        <p:spPr>
          <a:xfrm>
            <a:off x="397559" y="236292"/>
            <a:ext cx="7848495" cy="646331"/>
          </a:xfrm>
          <a:prstGeom prst="rect">
            <a:avLst/>
          </a:prstGeom>
        </p:spPr>
        <p:txBody>
          <a:bodyPr wrap="none">
            <a:spAutoFit/>
          </a:bodyPr>
          <a:lstStyle/>
          <a:p>
            <a:r>
              <a:rPr lang="en-US" sz="3600" b="1" dirty="0"/>
              <a:t>Staff Education: Waste Sorting Kit Game</a:t>
            </a:r>
          </a:p>
        </p:txBody>
      </p:sp>
      <p:pic>
        <p:nvPicPr>
          <p:cNvPr id="1028" name="Picture 4">
            <a:extLst>
              <a:ext uri="{FF2B5EF4-FFF2-40B4-BE49-F238E27FC236}">
                <a16:creationId xmlns:a16="http://schemas.microsoft.com/office/drawing/2014/main" id="{F23EDE11-A6C5-9295-870A-38B1D4CEA9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958" y="3924755"/>
            <a:ext cx="4162425" cy="306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229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B18DA-BB99-E1B0-88B6-FB3BED8F96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971A27-ED53-50D4-A559-F63492CCFD6D}"/>
              </a:ext>
            </a:extLst>
          </p:cNvPr>
          <p:cNvSpPr/>
          <p:nvPr/>
        </p:nvSpPr>
        <p:spPr>
          <a:xfrm>
            <a:off x="0" y="5944339"/>
            <a:ext cx="12192000" cy="97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EDF1B55-0826-E056-8106-ADB38C7E8E84}"/>
              </a:ext>
            </a:extLst>
          </p:cNvPr>
          <p:cNvSpPr txBox="1"/>
          <p:nvPr/>
        </p:nvSpPr>
        <p:spPr>
          <a:xfrm>
            <a:off x="6811603" y="1218637"/>
            <a:ext cx="2895434" cy="369332"/>
          </a:xfrm>
          <a:prstGeom prst="rect">
            <a:avLst/>
          </a:prstGeom>
          <a:noFill/>
        </p:spPr>
        <p:txBody>
          <a:bodyPr wrap="square" rtlCol="0">
            <a:spAutoFit/>
          </a:bodyPr>
          <a:lstStyle/>
          <a:p>
            <a:r>
              <a:rPr lang="en-US" dirty="0">
                <a:solidFill>
                  <a:schemeClr val="bg1"/>
                </a:solidFill>
              </a:rPr>
              <a:t>Waste Items We Used:</a:t>
            </a:r>
          </a:p>
        </p:txBody>
      </p:sp>
      <p:sp>
        <p:nvSpPr>
          <p:cNvPr id="8" name="Rectangle 7">
            <a:extLst>
              <a:ext uri="{FF2B5EF4-FFF2-40B4-BE49-F238E27FC236}">
                <a16:creationId xmlns:a16="http://schemas.microsoft.com/office/drawing/2014/main" id="{9C40CF77-0166-B49C-1339-03F5225AD1BF}"/>
              </a:ext>
            </a:extLst>
          </p:cNvPr>
          <p:cNvSpPr/>
          <p:nvPr/>
        </p:nvSpPr>
        <p:spPr>
          <a:xfrm>
            <a:off x="397559" y="236292"/>
            <a:ext cx="6949210" cy="646331"/>
          </a:xfrm>
          <a:prstGeom prst="rect">
            <a:avLst/>
          </a:prstGeom>
        </p:spPr>
        <p:txBody>
          <a:bodyPr wrap="none">
            <a:spAutoFit/>
          </a:bodyPr>
          <a:lstStyle/>
          <a:p>
            <a:r>
              <a:rPr lang="en-US" sz="3600" b="1" dirty="0"/>
              <a:t>Staff Education: Waste Sorting Quiz</a:t>
            </a:r>
          </a:p>
        </p:txBody>
      </p:sp>
      <p:pic>
        <p:nvPicPr>
          <p:cNvPr id="12" name="Picture 11">
            <a:extLst>
              <a:ext uri="{FF2B5EF4-FFF2-40B4-BE49-F238E27FC236}">
                <a16:creationId xmlns:a16="http://schemas.microsoft.com/office/drawing/2014/main" id="{9B4F0287-CF17-28F1-AAA7-EA8789119701}"/>
              </a:ext>
            </a:extLst>
          </p:cNvPr>
          <p:cNvPicPr>
            <a:picLocks noChangeAspect="1"/>
          </p:cNvPicPr>
          <p:nvPr/>
        </p:nvPicPr>
        <p:blipFill>
          <a:blip r:embed="rId3"/>
          <a:stretch>
            <a:fillRect/>
          </a:stretch>
        </p:blipFill>
        <p:spPr>
          <a:xfrm>
            <a:off x="565699" y="1041037"/>
            <a:ext cx="9022736" cy="5580671"/>
          </a:xfrm>
          <a:prstGeom prst="rect">
            <a:avLst/>
          </a:prstGeom>
        </p:spPr>
      </p:pic>
    </p:spTree>
    <p:extLst>
      <p:ext uri="{BB962C8B-B14F-4D97-AF65-F5344CB8AC3E}">
        <p14:creationId xmlns:p14="http://schemas.microsoft.com/office/powerpoint/2010/main" val="3838173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B18DA-BB99-E1B0-88B6-FB3BED8F96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971A27-ED53-50D4-A559-F63492CCFD6D}"/>
              </a:ext>
            </a:extLst>
          </p:cNvPr>
          <p:cNvSpPr/>
          <p:nvPr/>
        </p:nvSpPr>
        <p:spPr>
          <a:xfrm>
            <a:off x="0" y="5944339"/>
            <a:ext cx="12192000" cy="97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EDF1B55-0826-E056-8106-ADB38C7E8E84}"/>
              </a:ext>
            </a:extLst>
          </p:cNvPr>
          <p:cNvSpPr txBox="1"/>
          <p:nvPr/>
        </p:nvSpPr>
        <p:spPr>
          <a:xfrm>
            <a:off x="6811603" y="1218637"/>
            <a:ext cx="2895434" cy="369332"/>
          </a:xfrm>
          <a:prstGeom prst="rect">
            <a:avLst/>
          </a:prstGeom>
          <a:noFill/>
        </p:spPr>
        <p:txBody>
          <a:bodyPr wrap="square" rtlCol="0">
            <a:spAutoFit/>
          </a:bodyPr>
          <a:lstStyle/>
          <a:p>
            <a:r>
              <a:rPr lang="en-US" dirty="0">
                <a:solidFill>
                  <a:schemeClr val="bg1"/>
                </a:solidFill>
              </a:rPr>
              <a:t>Waste Items We Used:</a:t>
            </a:r>
          </a:p>
        </p:txBody>
      </p:sp>
      <p:sp>
        <p:nvSpPr>
          <p:cNvPr id="8" name="Rectangle 7">
            <a:extLst>
              <a:ext uri="{FF2B5EF4-FFF2-40B4-BE49-F238E27FC236}">
                <a16:creationId xmlns:a16="http://schemas.microsoft.com/office/drawing/2014/main" id="{9C40CF77-0166-B49C-1339-03F5225AD1BF}"/>
              </a:ext>
            </a:extLst>
          </p:cNvPr>
          <p:cNvSpPr/>
          <p:nvPr/>
        </p:nvSpPr>
        <p:spPr>
          <a:xfrm>
            <a:off x="397559" y="236292"/>
            <a:ext cx="6949210" cy="646331"/>
          </a:xfrm>
          <a:prstGeom prst="rect">
            <a:avLst/>
          </a:prstGeom>
        </p:spPr>
        <p:txBody>
          <a:bodyPr wrap="none">
            <a:spAutoFit/>
          </a:bodyPr>
          <a:lstStyle/>
          <a:p>
            <a:r>
              <a:rPr lang="en-US" sz="3600" b="1" dirty="0"/>
              <a:t>Staff Education: Waste Sorting Quiz</a:t>
            </a:r>
          </a:p>
        </p:txBody>
      </p:sp>
      <p:pic>
        <p:nvPicPr>
          <p:cNvPr id="19" name="Picture 18">
            <a:extLst>
              <a:ext uri="{FF2B5EF4-FFF2-40B4-BE49-F238E27FC236}">
                <a16:creationId xmlns:a16="http://schemas.microsoft.com/office/drawing/2014/main" id="{56729CE7-22D7-3890-8702-645B92D223EE}"/>
              </a:ext>
            </a:extLst>
          </p:cNvPr>
          <p:cNvPicPr>
            <a:picLocks noChangeAspect="1"/>
          </p:cNvPicPr>
          <p:nvPr/>
        </p:nvPicPr>
        <p:blipFill>
          <a:blip r:embed="rId3"/>
          <a:stretch>
            <a:fillRect/>
          </a:stretch>
        </p:blipFill>
        <p:spPr>
          <a:xfrm>
            <a:off x="588719" y="1029342"/>
            <a:ext cx="8738070" cy="5592365"/>
          </a:xfrm>
          <a:prstGeom prst="rect">
            <a:avLst/>
          </a:prstGeom>
        </p:spPr>
      </p:pic>
    </p:spTree>
    <p:extLst>
      <p:ext uri="{BB962C8B-B14F-4D97-AF65-F5344CB8AC3E}">
        <p14:creationId xmlns:p14="http://schemas.microsoft.com/office/powerpoint/2010/main" val="384953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B18DA-BB99-E1B0-88B6-FB3BED8F96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971A27-ED53-50D4-A559-F63492CCFD6D}"/>
              </a:ext>
            </a:extLst>
          </p:cNvPr>
          <p:cNvSpPr/>
          <p:nvPr/>
        </p:nvSpPr>
        <p:spPr>
          <a:xfrm>
            <a:off x="0" y="5944339"/>
            <a:ext cx="12192000" cy="97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EDF1B55-0826-E056-8106-ADB38C7E8E84}"/>
              </a:ext>
            </a:extLst>
          </p:cNvPr>
          <p:cNvSpPr txBox="1"/>
          <p:nvPr/>
        </p:nvSpPr>
        <p:spPr>
          <a:xfrm>
            <a:off x="6811603" y="1218637"/>
            <a:ext cx="2895434" cy="369332"/>
          </a:xfrm>
          <a:prstGeom prst="rect">
            <a:avLst/>
          </a:prstGeom>
          <a:noFill/>
        </p:spPr>
        <p:txBody>
          <a:bodyPr wrap="square" rtlCol="0">
            <a:spAutoFit/>
          </a:bodyPr>
          <a:lstStyle/>
          <a:p>
            <a:r>
              <a:rPr lang="en-US" dirty="0">
                <a:solidFill>
                  <a:schemeClr val="bg1"/>
                </a:solidFill>
              </a:rPr>
              <a:t>Waste Items We Used:</a:t>
            </a:r>
          </a:p>
        </p:txBody>
      </p:sp>
      <p:sp>
        <p:nvSpPr>
          <p:cNvPr id="8" name="Rectangle 7">
            <a:extLst>
              <a:ext uri="{FF2B5EF4-FFF2-40B4-BE49-F238E27FC236}">
                <a16:creationId xmlns:a16="http://schemas.microsoft.com/office/drawing/2014/main" id="{9C40CF77-0166-B49C-1339-03F5225AD1BF}"/>
              </a:ext>
            </a:extLst>
          </p:cNvPr>
          <p:cNvSpPr/>
          <p:nvPr/>
        </p:nvSpPr>
        <p:spPr>
          <a:xfrm>
            <a:off x="397559" y="236292"/>
            <a:ext cx="6949210" cy="646331"/>
          </a:xfrm>
          <a:prstGeom prst="rect">
            <a:avLst/>
          </a:prstGeom>
        </p:spPr>
        <p:txBody>
          <a:bodyPr wrap="none">
            <a:spAutoFit/>
          </a:bodyPr>
          <a:lstStyle/>
          <a:p>
            <a:r>
              <a:rPr lang="en-US" sz="3600" b="1" dirty="0"/>
              <a:t>Staff Education: Waste Sorting Quiz</a:t>
            </a:r>
          </a:p>
        </p:txBody>
      </p:sp>
      <p:pic>
        <p:nvPicPr>
          <p:cNvPr id="15" name="Picture 14">
            <a:extLst>
              <a:ext uri="{FF2B5EF4-FFF2-40B4-BE49-F238E27FC236}">
                <a16:creationId xmlns:a16="http://schemas.microsoft.com/office/drawing/2014/main" id="{1BCD60F9-83C6-57B6-5E5E-1B9CBB53369B}"/>
              </a:ext>
            </a:extLst>
          </p:cNvPr>
          <p:cNvPicPr>
            <a:picLocks noChangeAspect="1"/>
          </p:cNvPicPr>
          <p:nvPr/>
        </p:nvPicPr>
        <p:blipFill>
          <a:blip r:embed="rId3"/>
          <a:stretch>
            <a:fillRect/>
          </a:stretch>
        </p:blipFill>
        <p:spPr>
          <a:xfrm>
            <a:off x="678846" y="1071363"/>
            <a:ext cx="9710429" cy="5634238"/>
          </a:xfrm>
          <a:prstGeom prst="rect">
            <a:avLst/>
          </a:prstGeom>
        </p:spPr>
      </p:pic>
    </p:spTree>
    <p:extLst>
      <p:ext uri="{BB962C8B-B14F-4D97-AF65-F5344CB8AC3E}">
        <p14:creationId xmlns:p14="http://schemas.microsoft.com/office/powerpoint/2010/main" val="3013857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D674-E186-89D0-221A-BF271B4EA2EF}"/>
              </a:ext>
            </a:extLst>
          </p:cNvPr>
          <p:cNvSpPr>
            <a:spLocks noGrp="1"/>
          </p:cNvSpPr>
          <p:nvPr>
            <p:ph type="title"/>
          </p:nvPr>
        </p:nvSpPr>
        <p:spPr>
          <a:xfrm>
            <a:off x="838198" y="2852547"/>
            <a:ext cx="10515600" cy="2852737"/>
          </a:xfrm>
        </p:spPr>
        <p:txBody>
          <a:bodyPr>
            <a:normAutofit/>
          </a:bodyPr>
          <a:lstStyle/>
          <a:p>
            <a:pPr algn="ctr"/>
            <a:r>
              <a:rPr lang="en-US" sz="4800" dirty="0"/>
              <a:t>Thank You!  Questions?</a:t>
            </a:r>
          </a:p>
        </p:txBody>
      </p:sp>
      <p:sp>
        <p:nvSpPr>
          <p:cNvPr id="4" name="Text Placeholder 3">
            <a:extLst>
              <a:ext uri="{FF2B5EF4-FFF2-40B4-BE49-F238E27FC236}">
                <a16:creationId xmlns:a16="http://schemas.microsoft.com/office/drawing/2014/main" id="{890675C2-CCFC-F15B-B6DE-0A6C3A002EDC}"/>
              </a:ext>
            </a:extLst>
          </p:cNvPr>
          <p:cNvSpPr txBox="1">
            <a:spLocks noGrp="1"/>
          </p:cNvSpPr>
          <p:nvPr>
            <p:ph type="body" idx="1"/>
          </p:nvPr>
        </p:nvSpPr>
        <p:spPr>
          <a:xfrm>
            <a:off x="838198" y="5705284"/>
            <a:ext cx="10515600" cy="757130"/>
          </a:xfrm>
          <a:prstGeom prst="rect">
            <a:avLst/>
          </a:prstGeom>
          <a:noFill/>
        </p:spPr>
        <p:txBody>
          <a:bodyPr wrap="square" rtlCol="0">
            <a:spAutoFit/>
          </a:bodyPr>
          <a:lstStyle/>
          <a:p>
            <a:pPr algn="ctr"/>
            <a:r>
              <a:rPr lang="en-US" sz="2400" b="1" dirty="0"/>
              <a:t>Meredith Gauthier</a:t>
            </a:r>
            <a:br>
              <a:rPr lang="en-US" sz="2400" b="1" dirty="0"/>
            </a:br>
            <a:r>
              <a:rPr lang="en-US" sz="2400" dirty="0"/>
              <a:t>meredith.gauthier@austintexas.gov</a:t>
            </a:r>
          </a:p>
        </p:txBody>
      </p:sp>
      <p:pic>
        <p:nvPicPr>
          <p:cNvPr id="7174" name="Picture 6" descr="KAZI FM 88.7 | Austin Community Radio, Inc.">
            <a:extLst>
              <a:ext uri="{FF2B5EF4-FFF2-40B4-BE49-F238E27FC236}">
                <a16:creationId xmlns:a16="http://schemas.microsoft.com/office/drawing/2014/main" id="{0A038C01-4542-AAA0-34EA-C5147B0E96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560" y="189736"/>
            <a:ext cx="11046877" cy="4690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503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1734B-5D30-7B9E-A9FC-84DDF4901FB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0D4AB4-E0D6-F790-75C7-31ED4A0C3C68}"/>
              </a:ext>
            </a:extLst>
          </p:cNvPr>
          <p:cNvSpPr>
            <a:spLocks noGrp="1"/>
          </p:cNvSpPr>
          <p:nvPr>
            <p:ph type="title"/>
          </p:nvPr>
        </p:nvSpPr>
        <p:spPr>
          <a:xfrm>
            <a:off x="838200" y="0"/>
            <a:ext cx="10515600" cy="1061049"/>
          </a:xfrm>
        </p:spPr>
        <p:txBody>
          <a:bodyPr/>
          <a:lstStyle/>
          <a:p>
            <a:r>
              <a:rPr lang="en-CA" dirty="0"/>
              <a:t>Live Poll #1</a:t>
            </a:r>
            <a:endParaRPr lang="en-US" dirty="0"/>
          </a:p>
        </p:txBody>
      </p:sp>
      <p:sp>
        <p:nvSpPr>
          <p:cNvPr id="6" name="Content Placeholder 2">
            <a:extLst>
              <a:ext uri="{FF2B5EF4-FFF2-40B4-BE49-F238E27FC236}">
                <a16:creationId xmlns:a16="http://schemas.microsoft.com/office/drawing/2014/main" id="{EE57FCD9-85AF-922F-104C-E0D9CFE293EC}"/>
              </a:ext>
            </a:extLst>
          </p:cNvPr>
          <p:cNvSpPr>
            <a:spLocks noGrp="1"/>
          </p:cNvSpPr>
          <p:nvPr>
            <p:ph idx="1"/>
          </p:nvPr>
        </p:nvSpPr>
        <p:spPr>
          <a:xfrm>
            <a:off x="500514" y="923027"/>
            <a:ext cx="11357810" cy="4779274"/>
          </a:xfrm>
        </p:spPr>
        <p:txBody>
          <a:bodyPr>
            <a:normAutofit fontScale="85000" lnSpcReduction="20000"/>
          </a:bodyPr>
          <a:lstStyle/>
          <a:p>
            <a:pPr algn="l"/>
            <a:r>
              <a:rPr lang="en-US" sz="3800" b="1" dirty="0">
                <a:solidFill>
                  <a:srgbClr val="05050F"/>
                </a:solidFill>
                <a:effectLst/>
                <a:ea typeface="Aptos" panose="020B0004020202020204" pitchFamily="34" charset="0"/>
                <a:cs typeface="Aptos" panose="020B0004020202020204" pitchFamily="34" charset="0"/>
              </a:rPr>
              <a:t>Have you tried removing waste bins to address litter </a:t>
            </a:r>
          </a:p>
          <a:p>
            <a:pPr algn="l"/>
            <a:r>
              <a:rPr lang="en-US" sz="3800" b="1" dirty="0">
                <a:solidFill>
                  <a:srgbClr val="05050F"/>
                </a:solidFill>
                <a:effectLst/>
                <a:ea typeface="Aptos" panose="020B0004020202020204" pitchFamily="34" charset="0"/>
                <a:cs typeface="Aptos" panose="020B0004020202020204" pitchFamily="34" charset="0"/>
              </a:rPr>
              <a:t>in a park setting? </a:t>
            </a:r>
            <a:r>
              <a:rPr lang="en-US" i="1" dirty="0">
                <a:solidFill>
                  <a:srgbClr val="05050F"/>
                </a:solidFill>
                <a:effectLst/>
                <a:ea typeface="Aptos" panose="020B0004020202020204" pitchFamily="34" charset="0"/>
                <a:cs typeface="Aptos" panose="020B0004020202020204" pitchFamily="34" charset="0"/>
              </a:rPr>
              <a:t>(Click only one)</a:t>
            </a:r>
            <a:br>
              <a:rPr lang="en-CA" sz="1400" i="1" dirty="0">
                <a:solidFill>
                  <a:srgbClr val="05050F"/>
                </a:solidFill>
                <a:ea typeface="Calibri" panose="020F0502020204030204" pitchFamily="34" charset="0"/>
                <a:cs typeface="Times New Roman" panose="02020603050405020304" pitchFamily="18" charset="0"/>
              </a:rPr>
            </a:br>
            <a:endParaRPr lang="en-CA" sz="1600" i="1" dirty="0">
              <a:ea typeface="Calibri" panose="020F0502020204030204" pitchFamily="34" charset="0"/>
              <a:cs typeface="Times New Roman" panose="02020603050405020304" pitchFamily="18" charset="0"/>
            </a:endParaRPr>
          </a:p>
          <a:p>
            <a:pPr marL="342900" marR="0" lvl="0" indent="-342900" algn="l">
              <a:lnSpc>
                <a:spcPct val="150000"/>
              </a:lnSpc>
              <a:buFont typeface="Courier New" panose="02070309020205020404" pitchFamily="49" charset="0"/>
              <a:buChar char="o"/>
            </a:pPr>
            <a:r>
              <a:rPr lang="en-US" sz="2800" dirty="0">
                <a:solidFill>
                  <a:srgbClr val="05050F"/>
                </a:solidFill>
                <a:effectLst/>
                <a:ea typeface="Times New Roman" panose="02020603050405020304" pitchFamily="18" charset="0"/>
                <a:cs typeface="Aptos" panose="020B0004020202020204" pitchFamily="34" charset="0"/>
              </a:rPr>
              <a:t>Yes, successfully reduced litter</a:t>
            </a:r>
            <a:endParaRPr lang="en-US" sz="2800" dirty="0">
              <a:solidFill>
                <a:srgbClr val="05050F"/>
              </a:solidFill>
              <a:effectLst/>
              <a:ea typeface="Aptos" panose="020B0004020202020204" pitchFamily="34" charset="0"/>
              <a:cs typeface="Aptos" panose="020B0004020202020204" pitchFamily="34" charset="0"/>
            </a:endParaRPr>
          </a:p>
          <a:p>
            <a:pPr marL="342900" marR="0" lvl="0" indent="-342900" algn="l">
              <a:lnSpc>
                <a:spcPct val="150000"/>
              </a:lnSpc>
              <a:buFont typeface="Courier New" panose="02070309020205020404" pitchFamily="49" charset="0"/>
              <a:buChar char="o"/>
            </a:pPr>
            <a:r>
              <a:rPr lang="en-US" sz="2800" dirty="0">
                <a:solidFill>
                  <a:srgbClr val="05050F"/>
                </a:solidFill>
                <a:effectLst/>
                <a:ea typeface="Times New Roman" panose="02020603050405020304" pitchFamily="18" charset="0"/>
                <a:cs typeface="Aptos" panose="020B0004020202020204" pitchFamily="34" charset="0"/>
              </a:rPr>
              <a:t>Yes, mixed / inconclusive results</a:t>
            </a:r>
            <a:endParaRPr lang="en-US" sz="2800" dirty="0">
              <a:solidFill>
                <a:srgbClr val="05050F"/>
              </a:solidFill>
              <a:effectLst/>
              <a:ea typeface="Aptos" panose="020B0004020202020204" pitchFamily="34" charset="0"/>
              <a:cs typeface="Aptos" panose="020B0004020202020204" pitchFamily="34" charset="0"/>
            </a:endParaRPr>
          </a:p>
          <a:p>
            <a:pPr marL="342900" marR="0" lvl="0" indent="-342900" algn="l">
              <a:lnSpc>
                <a:spcPct val="150000"/>
              </a:lnSpc>
              <a:buFont typeface="Courier New" panose="02070309020205020404" pitchFamily="49" charset="0"/>
              <a:buChar char="o"/>
            </a:pPr>
            <a:r>
              <a:rPr lang="en-US" sz="2800" dirty="0">
                <a:solidFill>
                  <a:srgbClr val="05050F"/>
                </a:solidFill>
                <a:effectLst/>
                <a:ea typeface="Times New Roman" panose="02020603050405020304" pitchFamily="18" charset="0"/>
                <a:cs typeface="Aptos" panose="020B0004020202020204" pitchFamily="34" charset="0"/>
              </a:rPr>
              <a:t>Yes, but caused more litter</a:t>
            </a:r>
            <a:endParaRPr lang="en-US" sz="2800" dirty="0">
              <a:solidFill>
                <a:srgbClr val="05050F"/>
              </a:solidFill>
              <a:effectLst/>
              <a:ea typeface="Aptos" panose="020B0004020202020204" pitchFamily="34" charset="0"/>
              <a:cs typeface="Aptos" panose="020B0004020202020204" pitchFamily="34" charset="0"/>
            </a:endParaRPr>
          </a:p>
          <a:p>
            <a:pPr marL="342900" marR="0" lvl="0" indent="-342900" algn="l">
              <a:lnSpc>
                <a:spcPct val="150000"/>
              </a:lnSpc>
              <a:buFont typeface="Courier New" panose="02070309020205020404" pitchFamily="49" charset="0"/>
              <a:buChar char="o"/>
            </a:pPr>
            <a:r>
              <a:rPr lang="en-US" sz="2800" dirty="0">
                <a:solidFill>
                  <a:srgbClr val="05050F"/>
                </a:solidFill>
                <a:effectLst/>
                <a:ea typeface="Times New Roman" panose="02020603050405020304" pitchFamily="18" charset="0"/>
                <a:cs typeface="Aptos" panose="020B0004020202020204" pitchFamily="34" charset="0"/>
              </a:rPr>
              <a:t>It’s worked in some location but not others</a:t>
            </a:r>
            <a:endParaRPr lang="en-US" sz="2800" dirty="0">
              <a:solidFill>
                <a:srgbClr val="05050F"/>
              </a:solidFill>
              <a:effectLst/>
              <a:ea typeface="Aptos" panose="020B0004020202020204" pitchFamily="34" charset="0"/>
              <a:cs typeface="Aptos" panose="020B0004020202020204" pitchFamily="34" charset="0"/>
            </a:endParaRPr>
          </a:p>
          <a:p>
            <a:pPr marL="342900" marR="0" lvl="0" indent="-342900" algn="l">
              <a:lnSpc>
                <a:spcPct val="150000"/>
              </a:lnSpc>
              <a:spcAft>
                <a:spcPts val="1200"/>
              </a:spcAft>
              <a:buFont typeface="Courier New" panose="02070309020205020404" pitchFamily="49" charset="0"/>
              <a:buChar char="o"/>
            </a:pPr>
            <a:r>
              <a:rPr lang="en-US" sz="2800" dirty="0">
                <a:solidFill>
                  <a:srgbClr val="05050F"/>
                </a:solidFill>
                <a:effectLst/>
                <a:ea typeface="Times New Roman" panose="02020603050405020304" pitchFamily="18" charset="0"/>
                <a:cs typeface="Aptos" panose="020B0004020202020204" pitchFamily="34" charset="0"/>
              </a:rPr>
              <a:t>No, have not removed bins to address litter</a:t>
            </a:r>
            <a:br>
              <a:rPr lang="en-US" sz="900" dirty="0">
                <a:solidFill>
                  <a:srgbClr val="05050F"/>
                </a:solidFill>
                <a:ea typeface="Times New Roman" panose="02020603050405020304" pitchFamily="18" charset="0"/>
                <a:cs typeface="Aptos" panose="020B0004020202020204" pitchFamily="34" charset="0"/>
              </a:rPr>
            </a:br>
            <a:br>
              <a:rPr lang="en-US" sz="900" dirty="0">
                <a:solidFill>
                  <a:srgbClr val="05050F"/>
                </a:solidFill>
                <a:ea typeface="Times New Roman" panose="02020603050405020304" pitchFamily="18" charset="0"/>
                <a:cs typeface="Aptos" panose="020B0004020202020204" pitchFamily="34" charset="0"/>
              </a:rPr>
            </a:br>
            <a:r>
              <a:rPr lang="en-US" sz="2800" b="1" i="1" dirty="0">
                <a:solidFill>
                  <a:srgbClr val="05050F"/>
                </a:solidFill>
                <a:ea typeface="Times New Roman" panose="02020603050405020304" pitchFamily="18" charset="0"/>
                <a:cs typeface="Aptos" panose="020B0004020202020204" pitchFamily="34" charset="0"/>
              </a:rPr>
              <a:t>S</a:t>
            </a:r>
            <a:r>
              <a:rPr lang="en-US" sz="2800" b="1" i="1" dirty="0">
                <a:solidFill>
                  <a:srgbClr val="05050F"/>
                </a:solidFill>
                <a:effectLst/>
                <a:ea typeface="Aptos" panose="020B0004020202020204" pitchFamily="34" charset="0"/>
                <a:cs typeface="Aptos" panose="020B0004020202020204" pitchFamily="34" charset="0"/>
              </a:rPr>
              <a:t>hare details in the chat</a:t>
            </a:r>
          </a:p>
        </p:txBody>
      </p:sp>
    </p:spTree>
    <p:extLst>
      <p:ext uri="{BB962C8B-B14F-4D97-AF65-F5344CB8AC3E}">
        <p14:creationId xmlns:p14="http://schemas.microsoft.com/office/powerpoint/2010/main" val="1422848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4FCFD0-65B3-F4F3-E129-4836129B2472}"/>
              </a:ext>
            </a:extLst>
          </p:cNvPr>
          <p:cNvPicPr>
            <a:picLocks noChangeAspect="1"/>
          </p:cNvPicPr>
          <p:nvPr/>
        </p:nvPicPr>
        <p:blipFill>
          <a:blip r:embed="rId2"/>
          <a:stretch>
            <a:fillRect/>
          </a:stretch>
        </p:blipFill>
        <p:spPr>
          <a:xfrm>
            <a:off x="0" y="0"/>
            <a:ext cx="12223700" cy="6858000"/>
          </a:xfrm>
          <a:prstGeom prst="rect">
            <a:avLst/>
          </a:prstGeom>
        </p:spPr>
      </p:pic>
    </p:spTree>
    <p:extLst>
      <p:ext uri="{BB962C8B-B14F-4D97-AF65-F5344CB8AC3E}">
        <p14:creationId xmlns:p14="http://schemas.microsoft.com/office/powerpoint/2010/main" val="40596172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0F7C45-A2C6-4F07-4A19-D0C451981B74}"/>
              </a:ext>
            </a:extLst>
          </p:cNvPr>
          <p:cNvPicPr>
            <a:picLocks noChangeAspect="1"/>
          </p:cNvPicPr>
          <p:nvPr/>
        </p:nvPicPr>
        <p:blipFill>
          <a:blip r:embed="rId2"/>
          <a:stretch>
            <a:fillRect/>
          </a:stretch>
        </p:blipFill>
        <p:spPr>
          <a:xfrm>
            <a:off x="0" y="0"/>
            <a:ext cx="12198068" cy="6858000"/>
          </a:xfrm>
          <a:prstGeom prst="rect">
            <a:avLst/>
          </a:prstGeom>
        </p:spPr>
      </p:pic>
    </p:spTree>
    <p:extLst>
      <p:ext uri="{BB962C8B-B14F-4D97-AF65-F5344CB8AC3E}">
        <p14:creationId xmlns:p14="http://schemas.microsoft.com/office/powerpoint/2010/main" val="534674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188604-CC2F-6A2C-5E49-0044A69D21C6}"/>
              </a:ext>
            </a:extLst>
          </p:cNvPr>
          <p:cNvPicPr>
            <a:picLocks noChangeAspect="1"/>
          </p:cNvPicPr>
          <p:nvPr/>
        </p:nvPicPr>
        <p:blipFill>
          <a:blip r:embed="rId2"/>
          <a:stretch>
            <a:fillRect/>
          </a:stretch>
        </p:blipFill>
        <p:spPr>
          <a:xfrm>
            <a:off x="0" y="0"/>
            <a:ext cx="12181113" cy="6858000"/>
          </a:xfrm>
          <a:prstGeom prst="rect">
            <a:avLst/>
          </a:prstGeom>
        </p:spPr>
      </p:pic>
    </p:spTree>
    <p:extLst>
      <p:ext uri="{BB962C8B-B14F-4D97-AF65-F5344CB8AC3E}">
        <p14:creationId xmlns:p14="http://schemas.microsoft.com/office/powerpoint/2010/main" val="269127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932607-C280-BD77-BA37-432B4458FF8A}"/>
              </a:ext>
            </a:extLst>
          </p:cNvPr>
          <p:cNvPicPr>
            <a:picLocks noChangeAspect="1"/>
          </p:cNvPicPr>
          <p:nvPr/>
        </p:nvPicPr>
        <p:blipFill>
          <a:blip r:embed="rId2"/>
          <a:stretch>
            <a:fillRect/>
          </a:stretch>
        </p:blipFill>
        <p:spPr>
          <a:xfrm>
            <a:off x="0" y="0"/>
            <a:ext cx="12212618" cy="6858000"/>
          </a:xfrm>
          <a:prstGeom prst="rect">
            <a:avLst/>
          </a:prstGeom>
        </p:spPr>
      </p:pic>
    </p:spTree>
    <p:extLst>
      <p:ext uri="{BB962C8B-B14F-4D97-AF65-F5344CB8AC3E}">
        <p14:creationId xmlns:p14="http://schemas.microsoft.com/office/powerpoint/2010/main" val="863120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522330-67F2-73E2-D246-7A9B731AF2E3}"/>
              </a:ext>
            </a:extLst>
          </p:cNvPr>
          <p:cNvPicPr>
            <a:picLocks noChangeAspect="1"/>
          </p:cNvPicPr>
          <p:nvPr/>
        </p:nvPicPr>
        <p:blipFill>
          <a:blip r:embed="rId2"/>
          <a:stretch>
            <a:fillRect/>
          </a:stretch>
        </p:blipFill>
        <p:spPr>
          <a:xfrm>
            <a:off x="0" y="0"/>
            <a:ext cx="12187146" cy="6858000"/>
          </a:xfrm>
          <a:prstGeom prst="rect">
            <a:avLst/>
          </a:prstGeom>
        </p:spPr>
      </p:pic>
    </p:spTree>
    <p:extLst>
      <p:ext uri="{BB962C8B-B14F-4D97-AF65-F5344CB8AC3E}">
        <p14:creationId xmlns:p14="http://schemas.microsoft.com/office/powerpoint/2010/main" val="1082342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D296B2-A804-370B-46CC-90A6E62C311F}"/>
              </a:ext>
            </a:extLst>
          </p:cNvPr>
          <p:cNvPicPr>
            <a:picLocks noChangeAspect="1"/>
          </p:cNvPicPr>
          <p:nvPr/>
        </p:nvPicPr>
        <p:blipFill>
          <a:blip r:embed="rId2"/>
          <a:stretch>
            <a:fillRect/>
          </a:stretch>
        </p:blipFill>
        <p:spPr>
          <a:xfrm>
            <a:off x="0" y="0"/>
            <a:ext cx="12223700" cy="6858000"/>
          </a:xfrm>
          <a:prstGeom prst="rect">
            <a:avLst/>
          </a:prstGeom>
        </p:spPr>
      </p:pic>
    </p:spTree>
    <p:extLst>
      <p:ext uri="{BB962C8B-B14F-4D97-AF65-F5344CB8AC3E}">
        <p14:creationId xmlns:p14="http://schemas.microsoft.com/office/powerpoint/2010/main" val="4073148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4C5D12-384F-2A15-C567-8E729D723ED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20721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59509-EF11-74CC-3ECB-DE745183B2F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60674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22595-2FFD-6632-928C-9BD5A5015A86}"/>
              </a:ext>
            </a:extLst>
          </p:cNvPr>
          <p:cNvPicPr>
            <a:picLocks noChangeAspect="1"/>
          </p:cNvPicPr>
          <p:nvPr/>
        </p:nvPicPr>
        <p:blipFill>
          <a:blip r:embed="rId2"/>
          <a:stretch>
            <a:fillRect/>
          </a:stretch>
        </p:blipFill>
        <p:spPr>
          <a:xfrm>
            <a:off x="0" y="0"/>
            <a:ext cx="12198068" cy="6858000"/>
          </a:xfrm>
          <a:prstGeom prst="rect">
            <a:avLst/>
          </a:prstGeom>
        </p:spPr>
      </p:pic>
    </p:spTree>
    <p:extLst>
      <p:ext uri="{BB962C8B-B14F-4D97-AF65-F5344CB8AC3E}">
        <p14:creationId xmlns:p14="http://schemas.microsoft.com/office/powerpoint/2010/main" val="1840053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CFB988-5489-09F0-4AAD-61ED0032DDE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478373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D7BCE0-89D9-F093-B245-4B37B6F54555}"/>
              </a:ext>
            </a:extLst>
          </p:cNvPr>
          <p:cNvPicPr>
            <a:picLocks noChangeAspect="1"/>
          </p:cNvPicPr>
          <p:nvPr/>
        </p:nvPicPr>
        <p:blipFill>
          <a:blip r:embed="rId2"/>
          <a:stretch>
            <a:fillRect/>
          </a:stretch>
        </p:blipFill>
        <p:spPr>
          <a:xfrm>
            <a:off x="0" y="0"/>
            <a:ext cx="12198068" cy="6858000"/>
          </a:xfrm>
          <a:prstGeom prst="rect">
            <a:avLst/>
          </a:prstGeom>
        </p:spPr>
      </p:pic>
    </p:spTree>
    <p:extLst>
      <p:ext uri="{BB962C8B-B14F-4D97-AF65-F5344CB8AC3E}">
        <p14:creationId xmlns:p14="http://schemas.microsoft.com/office/powerpoint/2010/main" val="621127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FBEAF5-CB89-6A33-8C5D-5342590A94D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118232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0AC05C-B5AE-23B8-E34A-49B97D2696F5}"/>
              </a:ext>
            </a:extLst>
          </p:cNvPr>
          <p:cNvPicPr>
            <a:picLocks noChangeAspect="1"/>
          </p:cNvPicPr>
          <p:nvPr/>
        </p:nvPicPr>
        <p:blipFill>
          <a:blip r:embed="rId2"/>
          <a:stretch>
            <a:fillRect/>
          </a:stretch>
        </p:blipFill>
        <p:spPr>
          <a:xfrm>
            <a:off x="0" y="0"/>
            <a:ext cx="12256618" cy="6858000"/>
          </a:xfrm>
          <a:prstGeom prst="rect">
            <a:avLst/>
          </a:prstGeom>
        </p:spPr>
      </p:pic>
    </p:spTree>
    <p:extLst>
      <p:ext uri="{BB962C8B-B14F-4D97-AF65-F5344CB8AC3E}">
        <p14:creationId xmlns:p14="http://schemas.microsoft.com/office/powerpoint/2010/main" val="2763357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40F65F-6304-B951-AA48-B7BD6BB9B1A7}"/>
              </a:ext>
            </a:extLst>
          </p:cNvPr>
          <p:cNvPicPr>
            <a:picLocks noChangeAspect="1"/>
          </p:cNvPicPr>
          <p:nvPr/>
        </p:nvPicPr>
        <p:blipFill>
          <a:blip r:embed="rId2"/>
          <a:stretch>
            <a:fillRect/>
          </a:stretch>
        </p:blipFill>
        <p:spPr>
          <a:xfrm>
            <a:off x="0" y="0"/>
            <a:ext cx="12192000" cy="6873048"/>
          </a:xfrm>
          <a:prstGeom prst="rect">
            <a:avLst/>
          </a:prstGeom>
        </p:spPr>
      </p:pic>
    </p:spTree>
    <p:extLst>
      <p:ext uri="{BB962C8B-B14F-4D97-AF65-F5344CB8AC3E}">
        <p14:creationId xmlns:p14="http://schemas.microsoft.com/office/powerpoint/2010/main" val="64255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E126D5-A38C-6B70-D719-F506FAB04D36}"/>
              </a:ext>
            </a:extLst>
          </p:cNvPr>
          <p:cNvPicPr>
            <a:picLocks noChangeAspect="1"/>
          </p:cNvPicPr>
          <p:nvPr/>
        </p:nvPicPr>
        <p:blipFill>
          <a:blip r:embed="rId2"/>
          <a:stretch>
            <a:fillRect/>
          </a:stretch>
        </p:blipFill>
        <p:spPr>
          <a:xfrm>
            <a:off x="0" y="0"/>
            <a:ext cx="12198068" cy="6858000"/>
          </a:xfrm>
          <a:prstGeom prst="rect">
            <a:avLst/>
          </a:prstGeom>
        </p:spPr>
      </p:pic>
    </p:spTree>
    <p:extLst>
      <p:ext uri="{BB962C8B-B14F-4D97-AF65-F5344CB8AC3E}">
        <p14:creationId xmlns:p14="http://schemas.microsoft.com/office/powerpoint/2010/main" val="31351316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57482A-2FAD-85F6-3B8F-EA962797CA45}"/>
              </a:ext>
            </a:extLst>
          </p:cNvPr>
          <p:cNvPicPr>
            <a:picLocks noChangeAspect="1"/>
          </p:cNvPicPr>
          <p:nvPr/>
        </p:nvPicPr>
        <p:blipFill>
          <a:blip r:embed="rId2"/>
          <a:stretch>
            <a:fillRect/>
          </a:stretch>
        </p:blipFill>
        <p:spPr>
          <a:xfrm>
            <a:off x="0" y="0"/>
            <a:ext cx="12256618" cy="6858000"/>
          </a:xfrm>
          <a:prstGeom prst="rect">
            <a:avLst/>
          </a:prstGeom>
        </p:spPr>
      </p:pic>
    </p:spTree>
    <p:extLst>
      <p:ext uri="{BB962C8B-B14F-4D97-AF65-F5344CB8AC3E}">
        <p14:creationId xmlns:p14="http://schemas.microsoft.com/office/powerpoint/2010/main" val="18736814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BD3899-9B1A-06AC-3948-8DC6B9F343D9}"/>
              </a:ext>
            </a:extLst>
          </p:cNvPr>
          <p:cNvPicPr>
            <a:picLocks noChangeAspect="1"/>
          </p:cNvPicPr>
          <p:nvPr/>
        </p:nvPicPr>
        <p:blipFill>
          <a:blip r:embed="rId2"/>
          <a:stretch>
            <a:fillRect/>
          </a:stretch>
        </p:blipFill>
        <p:spPr>
          <a:xfrm>
            <a:off x="0" y="0"/>
            <a:ext cx="12198068" cy="6858000"/>
          </a:xfrm>
          <a:prstGeom prst="rect">
            <a:avLst/>
          </a:prstGeom>
        </p:spPr>
      </p:pic>
    </p:spTree>
    <p:extLst>
      <p:ext uri="{BB962C8B-B14F-4D97-AF65-F5344CB8AC3E}">
        <p14:creationId xmlns:p14="http://schemas.microsoft.com/office/powerpoint/2010/main" val="25727548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07C928-75AE-6131-D3F8-3CDF85549F40}"/>
              </a:ext>
            </a:extLst>
          </p:cNvPr>
          <p:cNvPicPr>
            <a:picLocks noChangeAspect="1"/>
          </p:cNvPicPr>
          <p:nvPr/>
        </p:nvPicPr>
        <p:blipFill>
          <a:blip r:embed="rId2"/>
          <a:stretch>
            <a:fillRect/>
          </a:stretch>
        </p:blipFill>
        <p:spPr>
          <a:xfrm>
            <a:off x="0" y="0"/>
            <a:ext cx="12159342" cy="6858000"/>
          </a:xfrm>
          <a:prstGeom prst="rect">
            <a:avLst/>
          </a:prstGeom>
        </p:spPr>
      </p:pic>
    </p:spTree>
    <p:extLst>
      <p:ext uri="{BB962C8B-B14F-4D97-AF65-F5344CB8AC3E}">
        <p14:creationId xmlns:p14="http://schemas.microsoft.com/office/powerpoint/2010/main" val="616161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D531FF-9DD4-F380-6533-03783EAEAA82}"/>
              </a:ext>
            </a:extLst>
          </p:cNvPr>
          <p:cNvPicPr>
            <a:picLocks noChangeAspect="1"/>
          </p:cNvPicPr>
          <p:nvPr/>
        </p:nvPicPr>
        <p:blipFill>
          <a:blip r:embed="rId2"/>
          <a:stretch>
            <a:fillRect/>
          </a:stretch>
        </p:blipFill>
        <p:spPr>
          <a:xfrm>
            <a:off x="0" y="0"/>
            <a:ext cx="12256618" cy="6858000"/>
          </a:xfrm>
          <a:prstGeom prst="rect">
            <a:avLst/>
          </a:prstGeom>
        </p:spPr>
      </p:pic>
    </p:spTree>
    <p:extLst>
      <p:ext uri="{BB962C8B-B14F-4D97-AF65-F5344CB8AC3E}">
        <p14:creationId xmlns:p14="http://schemas.microsoft.com/office/powerpoint/2010/main" val="723783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748C71-C8D4-05FF-8A73-34D9ED45937D}"/>
              </a:ext>
            </a:extLst>
          </p:cNvPr>
          <p:cNvPicPr>
            <a:picLocks noChangeAspect="1"/>
          </p:cNvPicPr>
          <p:nvPr/>
        </p:nvPicPr>
        <p:blipFill>
          <a:blip r:embed="rId2"/>
          <a:stretch>
            <a:fillRect/>
          </a:stretch>
        </p:blipFill>
        <p:spPr>
          <a:xfrm>
            <a:off x="-1" y="0"/>
            <a:ext cx="12272209" cy="6858000"/>
          </a:xfrm>
          <a:prstGeom prst="rect">
            <a:avLst/>
          </a:prstGeom>
        </p:spPr>
      </p:pic>
    </p:spTree>
    <p:extLst>
      <p:ext uri="{BB962C8B-B14F-4D97-AF65-F5344CB8AC3E}">
        <p14:creationId xmlns:p14="http://schemas.microsoft.com/office/powerpoint/2010/main" val="23862562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C6E8D8-56E1-AF43-F6E1-58B1E7EBD385}"/>
              </a:ext>
            </a:extLst>
          </p:cNvPr>
          <p:cNvPicPr>
            <a:picLocks noChangeAspect="1"/>
          </p:cNvPicPr>
          <p:nvPr/>
        </p:nvPicPr>
        <p:blipFill>
          <a:blip r:embed="rId2"/>
          <a:stretch>
            <a:fillRect/>
          </a:stretch>
        </p:blipFill>
        <p:spPr>
          <a:xfrm>
            <a:off x="0" y="0"/>
            <a:ext cx="12192000" cy="6891607"/>
          </a:xfrm>
          <a:prstGeom prst="rect">
            <a:avLst/>
          </a:prstGeom>
        </p:spPr>
      </p:pic>
    </p:spTree>
    <p:extLst>
      <p:ext uri="{BB962C8B-B14F-4D97-AF65-F5344CB8AC3E}">
        <p14:creationId xmlns:p14="http://schemas.microsoft.com/office/powerpoint/2010/main" val="30062915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B3163A-3CD3-C516-B12A-D210268D6B8C}"/>
              </a:ext>
            </a:extLst>
          </p:cNvPr>
          <p:cNvPicPr>
            <a:picLocks noChangeAspect="1"/>
          </p:cNvPicPr>
          <p:nvPr/>
        </p:nvPicPr>
        <p:blipFill>
          <a:blip r:embed="rId2"/>
          <a:stretch>
            <a:fillRect/>
          </a:stretch>
        </p:blipFill>
        <p:spPr>
          <a:xfrm>
            <a:off x="0" y="0"/>
            <a:ext cx="12198068" cy="6858000"/>
          </a:xfrm>
          <a:prstGeom prst="rect">
            <a:avLst/>
          </a:prstGeom>
        </p:spPr>
      </p:pic>
    </p:spTree>
    <p:extLst>
      <p:ext uri="{BB962C8B-B14F-4D97-AF65-F5344CB8AC3E}">
        <p14:creationId xmlns:p14="http://schemas.microsoft.com/office/powerpoint/2010/main" val="26132618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2B57-D460-0B4B-7474-06077A5F9C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1B74396-C672-F858-6141-D9A854B107B8}"/>
              </a:ext>
            </a:extLst>
          </p:cNvPr>
          <p:cNvPicPr>
            <a:picLocks noChangeAspect="1"/>
          </p:cNvPicPr>
          <p:nvPr/>
        </p:nvPicPr>
        <p:blipFill>
          <a:blip r:embed="rId2"/>
          <a:stretch>
            <a:fillRect/>
          </a:stretch>
        </p:blipFill>
        <p:spPr>
          <a:xfrm>
            <a:off x="0" y="0"/>
            <a:ext cx="12282404" cy="6858000"/>
          </a:xfrm>
          <a:prstGeom prst="rect">
            <a:avLst/>
          </a:prstGeom>
        </p:spPr>
      </p:pic>
      <p:sp>
        <p:nvSpPr>
          <p:cNvPr id="4" name="Title 3">
            <a:extLst>
              <a:ext uri="{FF2B5EF4-FFF2-40B4-BE49-F238E27FC236}">
                <a16:creationId xmlns:a16="http://schemas.microsoft.com/office/drawing/2014/main" id="{37E5CF44-E65B-EDA9-BBA4-EB011BF21BCF}"/>
              </a:ext>
            </a:extLst>
          </p:cNvPr>
          <p:cNvSpPr>
            <a:spLocks noGrp="1"/>
          </p:cNvSpPr>
          <p:nvPr>
            <p:ph type="title"/>
          </p:nvPr>
        </p:nvSpPr>
        <p:spPr/>
        <p:txBody>
          <a:bodyPr/>
          <a:lstStyle/>
          <a:p>
            <a:r>
              <a:rPr lang="en-CA" dirty="0">
                <a:solidFill>
                  <a:schemeClr val="bg1"/>
                </a:solidFill>
              </a:rPr>
              <a:t>Live Poll #2</a:t>
            </a:r>
            <a:endParaRPr lang="en-US" dirty="0">
              <a:solidFill>
                <a:schemeClr val="bg1"/>
              </a:solidFill>
            </a:endParaRPr>
          </a:p>
        </p:txBody>
      </p:sp>
      <p:sp>
        <p:nvSpPr>
          <p:cNvPr id="6" name="Content Placeholder 2">
            <a:extLst>
              <a:ext uri="{FF2B5EF4-FFF2-40B4-BE49-F238E27FC236}">
                <a16:creationId xmlns:a16="http://schemas.microsoft.com/office/drawing/2014/main" id="{D7EDF261-F814-25DB-1562-8B310CCDB1BA}"/>
              </a:ext>
            </a:extLst>
          </p:cNvPr>
          <p:cNvSpPr>
            <a:spLocks noGrp="1"/>
          </p:cNvSpPr>
          <p:nvPr>
            <p:ph idx="1"/>
          </p:nvPr>
        </p:nvSpPr>
        <p:spPr>
          <a:xfrm>
            <a:off x="500514" y="1132797"/>
            <a:ext cx="11357810" cy="4569503"/>
          </a:xfrm>
        </p:spPr>
        <p:txBody>
          <a:bodyPr>
            <a:normAutofit/>
          </a:bodyPr>
          <a:lstStyle/>
          <a:p>
            <a:pPr algn="l"/>
            <a:r>
              <a:rPr lang="en-US" sz="3200" b="1" dirty="0">
                <a:solidFill>
                  <a:schemeClr val="bg1"/>
                </a:solidFill>
                <a:effectLst/>
                <a:ea typeface="Aptos" panose="020B0004020202020204" pitchFamily="34" charset="0"/>
                <a:cs typeface="Aptos" panose="020B0004020202020204" pitchFamily="34" charset="0"/>
              </a:rPr>
              <a:t>Which of the following have you done in your parks? </a:t>
            </a:r>
            <a:r>
              <a:rPr lang="en-US" i="1" dirty="0">
                <a:solidFill>
                  <a:schemeClr val="bg1"/>
                </a:solidFill>
                <a:effectLst/>
                <a:ea typeface="Aptos" panose="020B0004020202020204" pitchFamily="34" charset="0"/>
                <a:cs typeface="Aptos" panose="020B0004020202020204" pitchFamily="34" charset="0"/>
              </a:rPr>
              <a:t>(Click only one)</a:t>
            </a:r>
            <a:endParaRPr lang="en-CA" sz="1600" i="1" dirty="0">
              <a:solidFill>
                <a:schemeClr val="bg1"/>
              </a:solidFill>
              <a:ea typeface="Calibri" panose="020F0502020204030204" pitchFamily="34" charset="0"/>
              <a:cs typeface="Times New Roman" panose="02020603050405020304" pitchFamily="18" charset="0"/>
            </a:endParaRPr>
          </a:p>
          <a:p>
            <a:pPr marL="457200" marR="0" lvl="0" indent="-457200" algn="l">
              <a:lnSpc>
                <a:spcPct val="150000"/>
              </a:lnSpc>
              <a:buFont typeface="Courier New" panose="02070309020205020404" pitchFamily="49" charset="0"/>
              <a:buChar char="o"/>
            </a:pPr>
            <a:r>
              <a:rPr lang="en-US" sz="2800" dirty="0">
                <a:solidFill>
                  <a:schemeClr val="bg1"/>
                </a:solidFill>
                <a:effectLst/>
                <a:ea typeface="Times New Roman" panose="02020603050405020304" pitchFamily="18" charset="0"/>
                <a:cs typeface="Aptos" panose="020B0004020202020204" pitchFamily="34" charset="0"/>
              </a:rPr>
              <a:t>Onsite signage that speaks to the audience</a:t>
            </a:r>
            <a:endParaRPr lang="en-US" sz="2800" dirty="0">
              <a:solidFill>
                <a:schemeClr val="bg1"/>
              </a:solidFill>
              <a:effectLst/>
              <a:ea typeface="Aptos" panose="020B0004020202020204" pitchFamily="34" charset="0"/>
              <a:cs typeface="Aptos" panose="020B0004020202020204" pitchFamily="34" charset="0"/>
            </a:endParaRPr>
          </a:p>
          <a:p>
            <a:pPr marL="457200" marR="0" lvl="0" indent="-457200" algn="l">
              <a:lnSpc>
                <a:spcPct val="150000"/>
              </a:lnSpc>
              <a:buFont typeface="Courier New" panose="02070309020205020404" pitchFamily="49" charset="0"/>
              <a:buChar char="o"/>
            </a:pPr>
            <a:r>
              <a:rPr lang="en-US" sz="2800" dirty="0">
                <a:solidFill>
                  <a:schemeClr val="bg1"/>
                </a:solidFill>
                <a:effectLst/>
                <a:ea typeface="Times New Roman" panose="02020603050405020304" pitchFamily="18" charset="0"/>
                <a:cs typeface="Aptos" panose="020B0004020202020204" pitchFamily="34" charset="0"/>
              </a:rPr>
              <a:t>Leverage surveys as public outreach/education</a:t>
            </a:r>
            <a:endParaRPr lang="en-US" sz="2800" dirty="0">
              <a:solidFill>
                <a:schemeClr val="bg1"/>
              </a:solidFill>
              <a:effectLst/>
              <a:ea typeface="Aptos" panose="020B0004020202020204" pitchFamily="34" charset="0"/>
              <a:cs typeface="Aptos" panose="020B0004020202020204" pitchFamily="34" charset="0"/>
            </a:endParaRPr>
          </a:p>
          <a:p>
            <a:pPr marL="457200" marR="0" lvl="0" indent="-457200" algn="l">
              <a:lnSpc>
                <a:spcPct val="150000"/>
              </a:lnSpc>
              <a:buFont typeface="Courier New" panose="02070309020205020404" pitchFamily="49" charset="0"/>
              <a:buChar char="o"/>
            </a:pPr>
            <a:r>
              <a:rPr lang="en-US" sz="2800" dirty="0">
                <a:solidFill>
                  <a:schemeClr val="bg1"/>
                </a:solidFill>
                <a:effectLst/>
                <a:ea typeface="Times New Roman" panose="02020603050405020304" pitchFamily="18" charset="0"/>
                <a:cs typeface="Aptos" panose="020B0004020202020204" pitchFamily="34" charset="0"/>
              </a:rPr>
              <a:t>Use social media to encourage park stewardship</a:t>
            </a:r>
            <a:endParaRPr lang="en-US" sz="2800" dirty="0">
              <a:solidFill>
                <a:schemeClr val="bg1"/>
              </a:solidFill>
              <a:effectLst/>
              <a:ea typeface="Aptos" panose="020B0004020202020204" pitchFamily="34" charset="0"/>
              <a:cs typeface="Aptos" panose="020B0004020202020204" pitchFamily="34" charset="0"/>
            </a:endParaRPr>
          </a:p>
          <a:p>
            <a:pPr marL="457200" marR="0" lvl="0" indent="-457200" algn="l">
              <a:lnSpc>
                <a:spcPct val="150000"/>
              </a:lnSpc>
              <a:buFont typeface="Courier New" panose="02070309020205020404" pitchFamily="49" charset="0"/>
              <a:buChar char="o"/>
            </a:pPr>
            <a:r>
              <a:rPr lang="en-US" sz="2800" dirty="0">
                <a:solidFill>
                  <a:schemeClr val="bg1"/>
                </a:solidFill>
                <a:effectLst/>
                <a:ea typeface="Times New Roman" panose="02020603050405020304" pitchFamily="18" charset="0"/>
                <a:cs typeface="Aptos" panose="020B0004020202020204" pitchFamily="34" charset="0"/>
              </a:rPr>
              <a:t>Focus on getting glass out of the park</a:t>
            </a:r>
            <a:endParaRPr lang="en-US" sz="2800" dirty="0">
              <a:solidFill>
                <a:schemeClr val="bg1"/>
              </a:solidFill>
              <a:effectLst/>
              <a:ea typeface="Aptos" panose="020B0004020202020204" pitchFamily="34" charset="0"/>
              <a:cs typeface="Aptos" panose="020B0004020202020204" pitchFamily="34" charset="0"/>
            </a:endParaRPr>
          </a:p>
          <a:p>
            <a:pPr marL="457200" marR="0" algn="l"/>
            <a:endParaRPr lang="en-US" sz="180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p>
            <a:pPr marR="0" lvl="0" algn="l">
              <a:spcAft>
                <a:spcPts val="1200"/>
              </a:spcAft>
            </a:pPr>
            <a:r>
              <a:rPr lang="en-US" sz="2800" b="1" i="1" dirty="0">
                <a:solidFill>
                  <a:schemeClr val="bg1"/>
                </a:solidFill>
                <a:ea typeface="Times New Roman" panose="02020603050405020304" pitchFamily="18" charset="0"/>
                <a:cs typeface="Aptos" panose="020B0004020202020204" pitchFamily="34" charset="0"/>
              </a:rPr>
              <a:t>S</a:t>
            </a:r>
            <a:r>
              <a:rPr lang="en-US" sz="2800" b="1" i="1" dirty="0">
                <a:solidFill>
                  <a:schemeClr val="bg1"/>
                </a:solidFill>
                <a:effectLst/>
                <a:ea typeface="Aptos" panose="020B0004020202020204" pitchFamily="34" charset="0"/>
                <a:cs typeface="Aptos" panose="020B0004020202020204" pitchFamily="34" charset="0"/>
              </a:rPr>
              <a:t>hare details in the chat </a:t>
            </a:r>
          </a:p>
        </p:txBody>
      </p:sp>
    </p:spTree>
    <p:extLst>
      <p:ext uri="{BB962C8B-B14F-4D97-AF65-F5344CB8AC3E}">
        <p14:creationId xmlns:p14="http://schemas.microsoft.com/office/powerpoint/2010/main" val="37102213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1CDD23-7FD5-6D85-A597-D6AB5D027145}"/>
              </a:ext>
            </a:extLst>
          </p:cNvPr>
          <p:cNvPicPr>
            <a:picLocks noChangeAspect="1"/>
          </p:cNvPicPr>
          <p:nvPr/>
        </p:nvPicPr>
        <p:blipFill>
          <a:blip r:embed="rId2"/>
          <a:stretch>
            <a:fillRect/>
          </a:stretch>
        </p:blipFill>
        <p:spPr>
          <a:xfrm>
            <a:off x="0" y="0"/>
            <a:ext cx="12198068" cy="6858000"/>
          </a:xfrm>
          <a:prstGeom prst="rect">
            <a:avLst/>
          </a:prstGeom>
        </p:spPr>
      </p:pic>
    </p:spTree>
    <p:extLst>
      <p:ext uri="{BB962C8B-B14F-4D97-AF65-F5344CB8AC3E}">
        <p14:creationId xmlns:p14="http://schemas.microsoft.com/office/powerpoint/2010/main" val="3345753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E8A1FE-B539-BE41-0EC6-627AD4A469D5}"/>
              </a:ext>
            </a:extLst>
          </p:cNvPr>
          <p:cNvPicPr>
            <a:picLocks noChangeAspect="1"/>
          </p:cNvPicPr>
          <p:nvPr/>
        </p:nvPicPr>
        <p:blipFill>
          <a:blip r:embed="rId2"/>
          <a:stretch>
            <a:fillRect/>
          </a:stretch>
        </p:blipFill>
        <p:spPr>
          <a:xfrm>
            <a:off x="0" y="0"/>
            <a:ext cx="12239396" cy="6858000"/>
          </a:xfrm>
          <a:prstGeom prst="rect">
            <a:avLst/>
          </a:prstGeom>
        </p:spPr>
      </p:pic>
    </p:spTree>
    <p:extLst>
      <p:ext uri="{BB962C8B-B14F-4D97-AF65-F5344CB8AC3E}">
        <p14:creationId xmlns:p14="http://schemas.microsoft.com/office/powerpoint/2010/main" val="15470722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2201D1-F3E3-A74B-7680-896455BD18B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57914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67AED1-D5F2-2355-B3D5-6FCFB70F478C}"/>
              </a:ext>
            </a:extLst>
          </p:cNvPr>
          <p:cNvPicPr>
            <a:picLocks noChangeAspect="1"/>
          </p:cNvPicPr>
          <p:nvPr/>
        </p:nvPicPr>
        <p:blipFill>
          <a:blip r:embed="rId2"/>
          <a:stretch>
            <a:fillRect/>
          </a:stretch>
        </p:blipFill>
        <p:spPr>
          <a:xfrm>
            <a:off x="0" y="-1"/>
            <a:ext cx="12192000" cy="6894937"/>
          </a:xfrm>
          <a:prstGeom prst="rect">
            <a:avLst/>
          </a:prstGeom>
        </p:spPr>
      </p:pic>
    </p:spTree>
    <p:extLst>
      <p:ext uri="{BB962C8B-B14F-4D97-AF65-F5344CB8AC3E}">
        <p14:creationId xmlns:p14="http://schemas.microsoft.com/office/powerpoint/2010/main" val="7150148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904DC7-F17F-3A68-C2C6-5FF96E20939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011360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923DF4-7F6E-DEF1-523E-43C7766D7095}"/>
              </a:ext>
            </a:extLst>
          </p:cNvPr>
          <p:cNvPicPr>
            <a:picLocks noChangeAspect="1"/>
          </p:cNvPicPr>
          <p:nvPr/>
        </p:nvPicPr>
        <p:blipFill>
          <a:blip r:embed="rId2"/>
          <a:stretch>
            <a:fillRect/>
          </a:stretch>
        </p:blipFill>
        <p:spPr>
          <a:xfrm>
            <a:off x="0" y="0"/>
            <a:ext cx="12217521" cy="6858000"/>
          </a:xfrm>
          <a:prstGeom prst="rect">
            <a:avLst/>
          </a:prstGeom>
        </p:spPr>
      </p:pic>
    </p:spTree>
    <p:extLst>
      <p:ext uri="{BB962C8B-B14F-4D97-AF65-F5344CB8AC3E}">
        <p14:creationId xmlns:p14="http://schemas.microsoft.com/office/powerpoint/2010/main" val="1744267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1ED9360-13A0-151D-FF52-E88F6E02A5B2}"/>
              </a:ext>
            </a:extLst>
          </p:cNvPr>
          <p:cNvSpPr txBox="1">
            <a:spLocks/>
          </p:cNvSpPr>
          <p:nvPr/>
        </p:nvSpPr>
        <p:spPr>
          <a:xfrm>
            <a:off x="-1996440" y="3630622"/>
            <a:ext cx="5923721" cy="3897243"/>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mj-lt"/>
                <a:ea typeface="+mj-ea"/>
                <a:cs typeface="+mj-cs"/>
              </a:defRPr>
            </a:lvl1pPr>
          </a:lstStyle>
          <a:p>
            <a:pPr marL="457200" indent="-457200" algn="l">
              <a:buFontTx/>
              <a:buChar char="-"/>
            </a:pPr>
            <a:endParaRPr lang="en-CA" sz="3600" dirty="0"/>
          </a:p>
        </p:txBody>
      </p:sp>
      <p:sp>
        <p:nvSpPr>
          <p:cNvPr id="15" name="Title 1">
            <a:extLst>
              <a:ext uri="{FF2B5EF4-FFF2-40B4-BE49-F238E27FC236}">
                <a16:creationId xmlns:a16="http://schemas.microsoft.com/office/drawing/2014/main" id="{B3F5BB98-32FE-6219-EB7F-B4F110422F63}"/>
              </a:ext>
            </a:extLst>
          </p:cNvPr>
          <p:cNvSpPr txBox="1">
            <a:spLocks/>
          </p:cNvSpPr>
          <p:nvPr/>
        </p:nvSpPr>
        <p:spPr>
          <a:xfrm>
            <a:off x="761813" y="221345"/>
            <a:ext cx="10591985" cy="1075968"/>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mj-lt"/>
                <a:ea typeface="+mj-ea"/>
                <a:cs typeface="+mj-cs"/>
              </a:defRPr>
            </a:lvl1pPr>
          </a:lstStyle>
          <a:p>
            <a:pPr algn="l"/>
            <a:r>
              <a:rPr lang="en-CA" sz="3200" dirty="0">
                <a:latin typeface="+mn-lt"/>
              </a:rPr>
              <a:t>Today’s Program Online	        Archive of Past Programs</a:t>
            </a:r>
          </a:p>
        </p:txBody>
      </p:sp>
      <p:sp>
        <p:nvSpPr>
          <p:cNvPr id="16" name="TextBox 15">
            <a:extLst>
              <a:ext uri="{FF2B5EF4-FFF2-40B4-BE49-F238E27FC236}">
                <a16:creationId xmlns:a16="http://schemas.microsoft.com/office/drawing/2014/main" id="{D9E0ED1B-D960-A658-0251-A128A636CA9A}"/>
              </a:ext>
            </a:extLst>
          </p:cNvPr>
          <p:cNvSpPr txBox="1"/>
          <p:nvPr/>
        </p:nvSpPr>
        <p:spPr>
          <a:xfrm>
            <a:off x="597191" y="4418424"/>
            <a:ext cx="4364609" cy="400110"/>
          </a:xfrm>
          <a:prstGeom prst="rect">
            <a:avLst/>
          </a:prstGeom>
          <a:noFill/>
        </p:spPr>
        <p:txBody>
          <a:bodyPr wrap="square" rtlCol="0">
            <a:spAutoFit/>
          </a:bodyPr>
          <a:lstStyle/>
          <a:p>
            <a:r>
              <a:rPr lang="en-US" sz="2000" i="1" dirty="0">
                <a:solidFill>
                  <a:srgbClr val="C00000"/>
                </a:solidFill>
              </a:rPr>
              <a:t>Link will be emailed in coming days</a:t>
            </a:r>
          </a:p>
        </p:txBody>
      </p:sp>
      <p:sp>
        <p:nvSpPr>
          <p:cNvPr id="11" name="Content Placeholder 2">
            <a:extLst>
              <a:ext uri="{FF2B5EF4-FFF2-40B4-BE49-F238E27FC236}">
                <a16:creationId xmlns:a16="http://schemas.microsoft.com/office/drawing/2014/main" id="{D06C0C67-FF2B-FAE5-A8E7-F87556339427}"/>
              </a:ext>
            </a:extLst>
          </p:cNvPr>
          <p:cNvSpPr txBox="1">
            <a:spLocks/>
          </p:cNvSpPr>
          <p:nvPr/>
        </p:nvSpPr>
        <p:spPr>
          <a:xfrm>
            <a:off x="621820" y="3036849"/>
            <a:ext cx="4167081" cy="27467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gn="l">
              <a:lnSpc>
                <a:spcPct val="100000"/>
              </a:lnSpc>
              <a:buFont typeface="Arial" panose="020B0604020202020204" pitchFamily="34" charset="0"/>
              <a:buChar char="•"/>
            </a:pPr>
            <a:r>
              <a:rPr lang="en-US" kern="0" dirty="0">
                <a:solidFill>
                  <a:srgbClr val="202020"/>
                </a:solidFill>
                <a:ea typeface="Calibri" panose="020F0502020204030204" pitchFamily="34" charset="0"/>
              </a:rPr>
              <a:t>Recording</a:t>
            </a:r>
          </a:p>
          <a:p>
            <a:pPr marL="571500" indent="-571500" algn="l">
              <a:lnSpc>
                <a:spcPct val="100000"/>
              </a:lnSpc>
              <a:buFont typeface="Arial" panose="020B0604020202020204" pitchFamily="34" charset="0"/>
              <a:buChar char="•"/>
            </a:pPr>
            <a:r>
              <a:rPr lang="en-US" kern="0" dirty="0">
                <a:solidFill>
                  <a:srgbClr val="202020"/>
                </a:solidFill>
                <a:ea typeface="Calibri" panose="020F0502020204030204" pitchFamily="34" charset="0"/>
              </a:rPr>
              <a:t>Presentation slides</a:t>
            </a:r>
          </a:p>
          <a:p>
            <a:pPr marL="571500" indent="-571500" algn="l">
              <a:lnSpc>
                <a:spcPct val="100000"/>
              </a:lnSpc>
              <a:buFont typeface="Arial" panose="020B0604020202020204" pitchFamily="34" charset="0"/>
              <a:buChar char="•"/>
            </a:pPr>
            <a:r>
              <a:rPr lang="en-US" kern="0" dirty="0">
                <a:solidFill>
                  <a:srgbClr val="202020"/>
                </a:solidFill>
                <a:ea typeface="Calibri" panose="020F0502020204030204" pitchFamily="34" charset="0"/>
              </a:rPr>
              <a:t>Resources</a:t>
            </a:r>
            <a:br>
              <a:rPr lang="en-US" sz="2800" kern="0" dirty="0">
                <a:solidFill>
                  <a:srgbClr val="202020"/>
                </a:solidFill>
                <a:ea typeface="Calibri" panose="020F0502020204030204" pitchFamily="34" charset="0"/>
              </a:rPr>
            </a:br>
            <a:endParaRPr lang="en-US" sz="2800" kern="0" dirty="0">
              <a:solidFill>
                <a:srgbClr val="202020"/>
              </a:solidFill>
              <a:ea typeface="Calibri" panose="020F0502020204030204" pitchFamily="34" charset="0"/>
            </a:endParaRPr>
          </a:p>
        </p:txBody>
      </p:sp>
      <p:pic>
        <p:nvPicPr>
          <p:cNvPr id="12" name="Picture 11">
            <a:extLst>
              <a:ext uri="{FF2B5EF4-FFF2-40B4-BE49-F238E27FC236}">
                <a16:creationId xmlns:a16="http://schemas.microsoft.com/office/drawing/2014/main" id="{E2042B6F-2BA7-CB71-1EEF-3093B6F0A287}"/>
              </a:ext>
            </a:extLst>
          </p:cNvPr>
          <p:cNvPicPr>
            <a:picLocks noChangeAspect="1"/>
          </p:cNvPicPr>
          <p:nvPr/>
        </p:nvPicPr>
        <p:blipFill>
          <a:blip r:embed="rId2"/>
          <a:stretch>
            <a:fillRect/>
          </a:stretch>
        </p:blipFill>
        <p:spPr>
          <a:xfrm rot="5400000">
            <a:off x="3788071" y="2975484"/>
            <a:ext cx="3444447" cy="422354"/>
          </a:xfrm>
          <a:prstGeom prst="rect">
            <a:avLst/>
          </a:prstGeom>
        </p:spPr>
      </p:pic>
      <p:sp>
        <p:nvSpPr>
          <p:cNvPr id="6" name="Content Placeholder 5">
            <a:extLst>
              <a:ext uri="{FF2B5EF4-FFF2-40B4-BE49-F238E27FC236}">
                <a16:creationId xmlns:a16="http://schemas.microsoft.com/office/drawing/2014/main" id="{6B9D0D29-0C3B-9B8E-3772-7506F2BED03B}"/>
              </a:ext>
            </a:extLst>
          </p:cNvPr>
          <p:cNvSpPr>
            <a:spLocks noGrp="1"/>
          </p:cNvSpPr>
          <p:nvPr>
            <p:ph idx="1"/>
          </p:nvPr>
        </p:nvSpPr>
        <p:spPr>
          <a:xfrm>
            <a:off x="5961541" y="1168451"/>
            <a:ext cx="5902473" cy="4338124"/>
          </a:xfrm>
        </p:spPr>
        <p:txBody>
          <a:bodyPr>
            <a:normAutofit/>
          </a:bodyPr>
          <a:lstStyle/>
          <a:p>
            <a:pPr marL="342900" indent="-342900" algn="l">
              <a:lnSpc>
                <a:spcPct val="100000"/>
              </a:lnSpc>
              <a:buFont typeface="Arial" panose="020B0604020202020204" pitchFamily="34" charset="0"/>
              <a:buChar char="•"/>
            </a:pPr>
            <a:r>
              <a:rPr lang="en-US" sz="2400" kern="0" dirty="0">
                <a:solidFill>
                  <a:srgbClr val="202020"/>
                </a:solidFill>
                <a:ea typeface="Calibri" panose="020F0502020204030204" pitchFamily="34" charset="0"/>
              </a:rPr>
              <a:t>April 2021:  </a:t>
            </a:r>
            <a:endParaRPr lang="en-US" kern="0" dirty="0">
              <a:solidFill>
                <a:srgbClr val="202020"/>
              </a:solidFill>
              <a:ea typeface="Calibri" panose="020F0502020204030204" pitchFamily="34" charset="0"/>
            </a:endParaRPr>
          </a:p>
          <a:p>
            <a:pPr lvl="1" indent="0">
              <a:lnSpc>
                <a:spcPct val="100000"/>
              </a:lnSpc>
              <a:buNone/>
            </a:pPr>
            <a:r>
              <a:rPr lang="en-US" sz="2000" kern="0" dirty="0">
                <a:solidFill>
                  <a:srgbClr val="202020"/>
                </a:solidFill>
                <a:ea typeface="Calibri" panose="020F0502020204030204" pitchFamily="34" charset="0"/>
              </a:rPr>
              <a:t>-</a:t>
            </a:r>
            <a:r>
              <a:rPr lang="en-CA" sz="2000" dirty="0">
                <a:solidFill>
                  <a:schemeClr val="tx2"/>
                </a:solidFill>
              </a:rPr>
              <a:t>City of West Vancouver, BC;    </a:t>
            </a:r>
          </a:p>
          <a:p>
            <a:pPr lvl="1" indent="0">
              <a:lnSpc>
                <a:spcPct val="100000"/>
              </a:lnSpc>
              <a:buNone/>
            </a:pPr>
            <a:r>
              <a:rPr lang="en-CA" sz="2000" dirty="0">
                <a:solidFill>
                  <a:schemeClr val="tx2"/>
                </a:solidFill>
              </a:rPr>
              <a:t>-Orange County, NC</a:t>
            </a:r>
          </a:p>
          <a:p>
            <a:pPr lvl="1" indent="0">
              <a:lnSpc>
                <a:spcPct val="100000"/>
              </a:lnSpc>
              <a:buNone/>
            </a:pPr>
            <a:r>
              <a:rPr lang="en-CA" sz="2000" dirty="0">
                <a:solidFill>
                  <a:schemeClr val="tx2"/>
                </a:solidFill>
              </a:rPr>
              <a:t>-Operation Downtown, </a:t>
            </a:r>
            <a:br>
              <a:rPr lang="en-CA" sz="2000" dirty="0">
                <a:solidFill>
                  <a:schemeClr val="tx2"/>
                </a:solidFill>
              </a:rPr>
            </a:br>
            <a:r>
              <a:rPr lang="en-CA" sz="2000" dirty="0">
                <a:solidFill>
                  <a:schemeClr val="tx2"/>
                </a:solidFill>
              </a:rPr>
              <a:t>  Des Moines, IA; </a:t>
            </a:r>
          </a:p>
          <a:p>
            <a:pPr marL="342900" indent="-342900" algn="l">
              <a:lnSpc>
                <a:spcPct val="100000"/>
              </a:lnSpc>
              <a:buFont typeface="Arial" panose="020B0604020202020204" pitchFamily="34" charset="0"/>
              <a:buChar char="•"/>
            </a:pPr>
            <a:r>
              <a:rPr lang="en-CA" sz="2400" dirty="0">
                <a:solidFill>
                  <a:schemeClr val="tx2"/>
                </a:solidFill>
              </a:rPr>
              <a:t>February 2022: </a:t>
            </a:r>
          </a:p>
          <a:p>
            <a:pPr marL="1028700" lvl="1" indent="-342900">
              <a:lnSpc>
                <a:spcPct val="100000"/>
              </a:lnSpc>
            </a:pPr>
            <a:r>
              <a:rPr lang="en-CA" sz="2000" dirty="0">
                <a:solidFill>
                  <a:schemeClr val="tx2"/>
                </a:solidFill>
              </a:rPr>
              <a:t>Seattle Parks &amp; Rec / Seattle Public Utilities</a:t>
            </a:r>
          </a:p>
          <a:p>
            <a:pPr marL="1028700" lvl="1" indent="-342900">
              <a:lnSpc>
                <a:spcPct val="100000"/>
              </a:lnSpc>
            </a:pPr>
            <a:r>
              <a:rPr lang="en-CA" sz="2000" dirty="0">
                <a:solidFill>
                  <a:schemeClr val="tx2"/>
                </a:solidFill>
              </a:rPr>
              <a:t>National Mall</a:t>
            </a:r>
          </a:p>
          <a:p>
            <a:pPr marL="1028700" lvl="1" indent="-342900">
              <a:lnSpc>
                <a:spcPct val="100000"/>
              </a:lnSpc>
            </a:pPr>
            <a:r>
              <a:rPr lang="en-CA" sz="2000" dirty="0">
                <a:solidFill>
                  <a:schemeClr val="tx2"/>
                </a:solidFill>
              </a:rPr>
              <a:t>Litter research</a:t>
            </a:r>
          </a:p>
          <a:p>
            <a:pPr algn="l">
              <a:lnSpc>
                <a:spcPct val="100000"/>
              </a:lnSpc>
            </a:pPr>
            <a:r>
              <a:rPr lang="en-CA" sz="2400" b="1" i="1" kern="0" dirty="0">
                <a:solidFill>
                  <a:schemeClr val="tx2"/>
                </a:solidFill>
                <a:ea typeface="Calibri" panose="020F0502020204030204" pitchFamily="34" charset="0"/>
              </a:rPr>
              <a:t>+ Other Waste Reduction topics</a:t>
            </a:r>
            <a:endParaRPr lang="en-CA" sz="2400" dirty="0">
              <a:solidFill>
                <a:schemeClr val="tx2"/>
              </a:solidFill>
            </a:endParaRPr>
          </a:p>
          <a:p>
            <a:pPr marL="342900" indent="-342900" algn="l">
              <a:lnSpc>
                <a:spcPct val="100000"/>
              </a:lnSpc>
              <a:buFont typeface="Arial" panose="020B0604020202020204" pitchFamily="34" charset="0"/>
              <a:buChar char="•"/>
            </a:pPr>
            <a:endParaRPr lang="en-CA" sz="2400" dirty="0">
              <a:solidFill>
                <a:schemeClr val="tx2"/>
              </a:solidFill>
            </a:endParaRPr>
          </a:p>
          <a:p>
            <a:endParaRPr lang="en-US" dirty="0"/>
          </a:p>
        </p:txBody>
      </p:sp>
      <p:pic>
        <p:nvPicPr>
          <p:cNvPr id="7" name="Picture 6">
            <a:extLst>
              <a:ext uri="{FF2B5EF4-FFF2-40B4-BE49-F238E27FC236}">
                <a16:creationId xmlns:a16="http://schemas.microsoft.com/office/drawing/2014/main" id="{39458A74-D148-7866-81A1-BD01D0F9BDB7}"/>
              </a:ext>
            </a:extLst>
          </p:cNvPr>
          <p:cNvPicPr>
            <a:picLocks noChangeAspect="1"/>
          </p:cNvPicPr>
          <p:nvPr/>
        </p:nvPicPr>
        <p:blipFill>
          <a:blip r:embed="rId3"/>
          <a:stretch>
            <a:fillRect/>
          </a:stretch>
        </p:blipFill>
        <p:spPr>
          <a:xfrm>
            <a:off x="9969234" y="1074433"/>
            <a:ext cx="2032488" cy="1624379"/>
          </a:xfrm>
          <a:prstGeom prst="rect">
            <a:avLst/>
          </a:prstGeom>
        </p:spPr>
      </p:pic>
      <p:pic>
        <p:nvPicPr>
          <p:cNvPr id="9" name="Picture 8">
            <a:extLst>
              <a:ext uri="{FF2B5EF4-FFF2-40B4-BE49-F238E27FC236}">
                <a16:creationId xmlns:a16="http://schemas.microsoft.com/office/drawing/2014/main" id="{8A9DCCA6-2AEA-F982-BE0B-A48DFFF64077}"/>
              </a:ext>
            </a:extLst>
          </p:cNvPr>
          <p:cNvPicPr>
            <a:picLocks noChangeAspect="1"/>
          </p:cNvPicPr>
          <p:nvPr/>
        </p:nvPicPr>
        <p:blipFill>
          <a:blip r:embed="rId4"/>
          <a:stretch>
            <a:fillRect/>
          </a:stretch>
        </p:blipFill>
        <p:spPr>
          <a:xfrm>
            <a:off x="10705875" y="4487721"/>
            <a:ext cx="1295846" cy="1295846"/>
          </a:xfrm>
          <a:prstGeom prst="rect">
            <a:avLst/>
          </a:prstGeom>
        </p:spPr>
      </p:pic>
      <p:sp>
        <p:nvSpPr>
          <p:cNvPr id="10" name="TextBox 9">
            <a:extLst>
              <a:ext uri="{FF2B5EF4-FFF2-40B4-BE49-F238E27FC236}">
                <a16:creationId xmlns:a16="http://schemas.microsoft.com/office/drawing/2014/main" id="{42A53054-2340-FD01-DA14-372B8DFAB983}"/>
              </a:ext>
            </a:extLst>
          </p:cNvPr>
          <p:cNvSpPr txBox="1"/>
          <p:nvPr/>
        </p:nvSpPr>
        <p:spPr>
          <a:xfrm>
            <a:off x="2090901" y="5274232"/>
            <a:ext cx="9479279" cy="461665"/>
          </a:xfrm>
          <a:prstGeom prst="rect">
            <a:avLst/>
          </a:prstGeom>
          <a:noFill/>
        </p:spPr>
        <p:txBody>
          <a:bodyPr wrap="square" rtlCol="0">
            <a:spAutoFit/>
          </a:bodyPr>
          <a:lstStyle/>
          <a:p>
            <a:r>
              <a:rPr lang="en-CA" sz="2400" b="1" i="1" dirty="0">
                <a:solidFill>
                  <a:schemeClr val="tx2"/>
                </a:solidFill>
              </a:rPr>
              <a:t>Visit: </a:t>
            </a:r>
            <a:r>
              <a:rPr lang="en-CA" sz="2400" b="1" i="1" u="sng" dirty="0">
                <a:solidFill>
                  <a:srgbClr val="2211FF"/>
                </a:solidFill>
                <a:hlinkClick r:id="rId5"/>
              </a:rPr>
              <a:t>https://www.buschsystems.com</a:t>
            </a:r>
            <a:r>
              <a:rPr lang="en-CA" sz="2400" b="1" i="1" dirty="0">
                <a:solidFill>
                  <a:srgbClr val="0033A0"/>
                </a:solidFill>
              </a:rPr>
              <a:t> &gt; Resources &gt;  Webinars</a:t>
            </a:r>
            <a:endParaRPr lang="en-US" sz="2400" i="1" dirty="0">
              <a:solidFill>
                <a:srgbClr val="0033A0"/>
              </a:solidFill>
            </a:endParaRPr>
          </a:p>
        </p:txBody>
      </p:sp>
      <p:pic>
        <p:nvPicPr>
          <p:cNvPr id="3" name="Picture 2" descr="A blue trash can next to a wood wall&#10;&#10;AI-generated content may be incorrect.">
            <a:extLst>
              <a:ext uri="{FF2B5EF4-FFF2-40B4-BE49-F238E27FC236}">
                <a16:creationId xmlns:a16="http://schemas.microsoft.com/office/drawing/2014/main" id="{6B6C5311-46A0-4A61-6433-CC61DCF6FB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813" y="1168450"/>
            <a:ext cx="3724367" cy="1862183"/>
          </a:xfrm>
          <a:prstGeom prst="rect">
            <a:avLst/>
          </a:prstGeom>
        </p:spPr>
      </p:pic>
    </p:spTree>
    <p:extLst>
      <p:ext uri="{BB962C8B-B14F-4D97-AF65-F5344CB8AC3E}">
        <p14:creationId xmlns:p14="http://schemas.microsoft.com/office/powerpoint/2010/main" val="8482528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27;p14">
            <a:extLst>
              <a:ext uri="{FF2B5EF4-FFF2-40B4-BE49-F238E27FC236}">
                <a16:creationId xmlns:a16="http://schemas.microsoft.com/office/drawing/2014/main" id="{BCC0AFB0-B270-75DE-7404-A8A55DCD12B0}"/>
              </a:ext>
            </a:extLst>
          </p:cNvPr>
          <p:cNvSpPr txBox="1"/>
          <p:nvPr/>
        </p:nvSpPr>
        <p:spPr>
          <a:xfrm>
            <a:off x="170770" y="-10943"/>
            <a:ext cx="5997118" cy="1200298"/>
          </a:xfrm>
          <a:prstGeom prst="rect">
            <a:avLst/>
          </a:prstGeom>
          <a:noFill/>
          <a:ln>
            <a:noFill/>
          </a:ln>
        </p:spPr>
        <p:txBody>
          <a:bodyPr spcFirstLastPara="1" wrap="square" lIns="91425" tIns="91425" rIns="91425" bIns="91425" anchor="t" anchorCtr="0">
            <a:spAutoFit/>
          </a:bodyPr>
          <a:lstStyle/>
          <a:p>
            <a:pPr algn="ctr">
              <a:lnSpc>
                <a:spcPct val="150000"/>
              </a:lnSpc>
            </a:pPr>
            <a:r>
              <a:rPr lang="en-US" sz="4400" b="1" dirty="0">
                <a:solidFill>
                  <a:srgbClr val="05050F"/>
                </a:solidFill>
              </a:rPr>
              <a:t>Next Up:</a:t>
            </a:r>
            <a:endParaRPr lang="en" sz="1800" dirty="0">
              <a:solidFill>
                <a:schemeClr val="tx1">
                  <a:lumMod val="95000"/>
                  <a:lumOff val="5000"/>
                </a:schemeClr>
              </a:solidFill>
            </a:endParaRPr>
          </a:p>
        </p:txBody>
      </p:sp>
      <p:sp>
        <p:nvSpPr>
          <p:cNvPr id="8" name="TextBox 7">
            <a:extLst>
              <a:ext uri="{FF2B5EF4-FFF2-40B4-BE49-F238E27FC236}">
                <a16:creationId xmlns:a16="http://schemas.microsoft.com/office/drawing/2014/main" id="{C9E592BC-CAB5-4682-2480-8C36A7714648}"/>
              </a:ext>
            </a:extLst>
          </p:cNvPr>
          <p:cNvSpPr txBox="1"/>
          <p:nvPr/>
        </p:nvSpPr>
        <p:spPr>
          <a:xfrm>
            <a:off x="8522898" y="370389"/>
            <a:ext cx="3498332" cy="4893647"/>
          </a:xfrm>
          <a:prstGeom prst="rect">
            <a:avLst/>
          </a:prstGeom>
          <a:noFill/>
        </p:spPr>
        <p:txBody>
          <a:bodyPr wrap="square" rtlCol="0">
            <a:spAutoFit/>
          </a:bodyPr>
          <a:lstStyle/>
          <a:p>
            <a:r>
              <a:rPr lang="en-US" sz="2400" b="1" u="sng" dirty="0"/>
              <a:t>Case Study Presentations: </a:t>
            </a:r>
          </a:p>
          <a:p>
            <a:endParaRPr lang="en-US" dirty="0"/>
          </a:p>
          <a:p>
            <a:endParaRPr lang="en-US" dirty="0"/>
          </a:p>
          <a:p>
            <a:endParaRPr lang="en-US" dirty="0"/>
          </a:p>
          <a:p>
            <a:endParaRPr lang="en-US" dirty="0"/>
          </a:p>
          <a:p>
            <a:endParaRPr lang="en-US" dirty="0"/>
          </a:p>
          <a:p>
            <a:endParaRPr lang="en-US" dirty="0"/>
          </a:p>
          <a:p>
            <a:r>
              <a:rPr lang="en-US" dirty="0"/>
              <a:t>Evelyn Amara Ferreira</a:t>
            </a:r>
          </a:p>
          <a:p>
            <a:r>
              <a:rPr lang="en-US" b="1" dirty="0"/>
              <a:t>San Francisco International Airport</a:t>
            </a:r>
          </a:p>
          <a:p>
            <a:endParaRPr lang="en-US" dirty="0"/>
          </a:p>
          <a:p>
            <a:endParaRPr lang="en-US" dirty="0"/>
          </a:p>
          <a:p>
            <a:endParaRPr lang="en-US" dirty="0"/>
          </a:p>
          <a:p>
            <a:endParaRPr lang="en-US" dirty="0"/>
          </a:p>
          <a:p>
            <a:endParaRPr lang="en-US" dirty="0"/>
          </a:p>
          <a:p>
            <a:endParaRPr lang="en-US" dirty="0"/>
          </a:p>
          <a:p>
            <a:r>
              <a:rPr lang="en-US" dirty="0"/>
              <a:t>Molly Longton</a:t>
            </a:r>
          </a:p>
          <a:p>
            <a:r>
              <a:rPr lang="en-US" b="1" dirty="0"/>
              <a:t>Arizona State University</a:t>
            </a:r>
          </a:p>
        </p:txBody>
      </p:sp>
      <p:pic>
        <p:nvPicPr>
          <p:cNvPr id="3" name="Picture 2" descr="A person standing next to a trash can&#10;&#10;AI-generated content may be incorrect.">
            <a:extLst>
              <a:ext uri="{FF2B5EF4-FFF2-40B4-BE49-F238E27FC236}">
                <a16:creationId xmlns:a16="http://schemas.microsoft.com/office/drawing/2014/main" id="{B2D7FE33-FC6E-B956-5EE5-DED5221753CE}"/>
              </a:ext>
            </a:extLst>
          </p:cNvPr>
          <p:cNvPicPr>
            <a:picLocks noChangeAspect="1"/>
          </p:cNvPicPr>
          <p:nvPr/>
        </p:nvPicPr>
        <p:blipFill>
          <a:blip r:embed="rId2"/>
          <a:stretch>
            <a:fillRect/>
          </a:stretch>
        </p:blipFill>
        <p:spPr>
          <a:xfrm>
            <a:off x="673476" y="1189355"/>
            <a:ext cx="7045338" cy="3522669"/>
          </a:xfrm>
          <a:prstGeom prst="rect">
            <a:avLst/>
          </a:prstGeom>
        </p:spPr>
      </p:pic>
      <p:pic>
        <p:nvPicPr>
          <p:cNvPr id="9" name="Picture 8" descr="A person smiling at the camera&#10;&#10;AI-generated content may be incorrect.">
            <a:extLst>
              <a:ext uri="{FF2B5EF4-FFF2-40B4-BE49-F238E27FC236}">
                <a16:creationId xmlns:a16="http://schemas.microsoft.com/office/drawing/2014/main" id="{CBE57552-BE70-60AE-42E6-F7712D807A7C}"/>
              </a:ext>
            </a:extLst>
          </p:cNvPr>
          <p:cNvPicPr>
            <a:picLocks noChangeAspect="1"/>
          </p:cNvPicPr>
          <p:nvPr/>
        </p:nvPicPr>
        <p:blipFill>
          <a:blip r:embed="rId3">
            <a:extLst>
              <a:ext uri="{28A0092B-C50C-407E-A947-70E740481C1C}">
                <a14:useLocalDpi xmlns:a14="http://schemas.microsoft.com/office/drawing/2010/main" val="0"/>
              </a:ext>
            </a:extLst>
          </a:blip>
          <a:srcRect l="19453" t="10913" r="20955"/>
          <a:stretch/>
        </p:blipFill>
        <p:spPr>
          <a:xfrm>
            <a:off x="8891729" y="838939"/>
            <a:ext cx="1570007" cy="1563531"/>
          </a:xfrm>
          <a:prstGeom prst="rect">
            <a:avLst/>
          </a:prstGeom>
        </p:spPr>
      </p:pic>
      <p:pic>
        <p:nvPicPr>
          <p:cNvPr id="11" name="Picture 10" descr="A person wearing glasses and smiling&#10;&#10;AI-generated content may be incorrect.">
            <a:extLst>
              <a:ext uri="{FF2B5EF4-FFF2-40B4-BE49-F238E27FC236}">
                <a16:creationId xmlns:a16="http://schemas.microsoft.com/office/drawing/2014/main" id="{3542D465-7E9B-BB7C-532E-3D1F110B34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1729" y="3151206"/>
            <a:ext cx="1440234" cy="1440234"/>
          </a:xfrm>
          <a:prstGeom prst="rect">
            <a:avLst/>
          </a:prstGeom>
        </p:spPr>
      </p:pic>
    </p:spTree>
    <p:extLst>
      <p:ext uri="{BB962C8B-B14F-4D97-AF65-F5344CB8AC3E}">
        <p14:creationId xmlns:p14="http://schemas.microsoft.com/office/powerpoint/2010/main" val="5762660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BEFA2-7A12-A021-B2AF-B467534059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E9729B-E22D-FBFD-8BCE-BF61013BC7E8}"/>
              </a:ext>
            </a:extLst>
          </p:cNvPr>
          <p:cNvSpPr>
            <a:spLocks noGrp="1"/>
          </p:cNvSpPr>
          <p:nvPr>
            <p:ph type="title"/>
          </p:nvPr>
        </p:nvSpPr>
        <p:spPr>
          <a:xfrm>
            <a:off x="838199" y="82265"/>
            <a:ext cx="10515600" cy="1325563"/>
          </a:xfrm>
        </p:spPr>
        <p:txBody>
          <a:bodyPr/>
          <a:lstStyle/>
          <a:p>
            <a:r>
              <a:rPr lang="en-US" dirty="0"/>
              <a:t>Thank You to our Panelists!</a:t>
            </a:r>
          </a:p>
        </p:txBody>
      </p:sp>
      <p:sp>
        <p:nvSpPr>
          <p:cNvPr id="17" name="Content Placeholder 2">
            <a:extLst>
              <a:ext uri="{FF2B5EF4-FFF2-40B4-BE49-F238E27FC236}">
                <a16:creationId xmlns:a16="http://schemas.microsoft.com/office/drawing/2014/main" id="{D87AE6B1-F491-6880-99A1-1D914E75D0AE}"/>
              </a:ext>
            </a:extLst>
          </p:cNvPr>
          <p:cNvSpPr txBox="1">
            <a:spLocks/>
          </p:cNvSpPr>
          <p:nvPr/>
        </p:nvSpPr>
        <p:spPr>
          <a:xfrm>
            <a:off x="1855070" y="3649632"/>
            <a:ext cx="4149239" cy="199490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800" b="1" dirty="0">
                <a:effectLst/>
                <a:latin typeface="Aptos" panose="020B0004020202020204" pitchFamily="34" charset="0"/>
                <a:ea typeface="Aptos" panose="020B0004020202020204" pitchFamily="34" charset="0"/>
                <a:cs typeface="Times New Roman" panose="02020603050405020304" pitchFamily="18" charset="0"/>
              </a:rPr>
              <a:t>Meredith Gauthier</a:t>
            </a:r>
            <a:endParaRPr lang="en-US" sz="2800" b="1" dirty="0">
              <a:latin typeface="Aptos" panose="020B0004020202020204" pitchFamily="34" charset="0"/>
            </a:endParaRPr>
          </a:p>
          <a:p>
            <a:pPr algn="l"/>
            <a:r>
              <a:rPr lang="en-US" sz="2600" i="1" dirty="0"/>
              <a:t>Sustainability &amp; Resilience Program Manager</a:t>
            </a:r>
          </a:p>
          <a:p>
            <a:pPr algn="l"/>
            <a:r>
              <a:rPr lang="en-US" sz="2600" dirty="0"/>
              <a:t>City of Austin, Parks &amp; Recreation Department</a:t>
            </a:r>
          </a:p>
        </p:txBody>
      </p:sp>
      <p:sp>
        <p:nvSpPr>
          <p:cNvPr id="21" name="Content Placeholder 2">
            <a:extLst>
              <a:ext uri="{FF2B5EF4-FFF2-40B4-BE49-F238E27FC236}">
                <a16:creationId xmlns:a16="http://schemas.microsoft.com/office/drawing/2014/main" id="{7DBB7AD7-205F-1266-4419-F97FC9B71111}"/>
              </a:ext>
            </a:extLst>
          </p:cNvPr>
          <p:cNvSpPr txBox="1">
            <a:spLocks/>
          </p:cNvSpPr>
          <p:nvPr/>
        </p:nvSpPr>
        <p:spPr>
          <a:xfrm>
            <a:off x="6573328" y="3649632"/>
            <a:ext cx="4339087" cy="19949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000" b="1" dirty="0"/>
              <a:t>Taylor Emerson</a:t>
            </a:r>
          </a:p>
          <a:p>
            <a:pPr algn="l"/>
            <a:r>
              <a:rPr lang="en-US" sz="2600" i="1" dirty="0"/>
              <a:t>Manager of Strategic Planning</a:t>
            </a:r>
          </a:p>
          <a:p>
            <a:pPr algn="l"/>
            <a:r>
              <a:rPr lang="en-US" sz="2600" dirty="0"/>
              <a:t>San Francisco Recreation &amp; Parks Department</a:t>
            </a:r>
          </a:p>
        </p:txBody>
      </p:sp>
      <p:pic>
        <p:nvPicPr>
          <p:cNvPr id="4" name="Picture 3" descr="A person smiling at camera&#10;&#10;AI-generated content may be incorrect.">
            <a:extLst>
              <a:ext uri="{FF2B5EF4-FFF2-40B4-BE49-F238E27FC236}">
                <a16:creationId xmlns:a16="http://schemas.microsoft.com/office/drawing/2014/main" id="{E18EAFB6-84CD-D31C-9525-6300F7C9BF19}"/>
              </a:ext>
            </a:extLst>
          </p:cNvPr>
          <p:cNvPicPr>
            <a:picLocks noChangeAspect="1"/>
          </p:cNvPicPr>
          <p:nvPr/>
        </p:nvPicPr>
        <p:blipFill>
          <a:blip r:embed="rId3">
            <a:extLst>
              <a:ext uri="{28A0092B-C50C-407E-A947-70E740481C1C}">
                <a14:useLocalDpi xmlns:a14="http://schemas.microsoft.com/office/drawing/2010/main" val="0"/>
              </a:ext>
            </a:extLst>
          </a:blip>
          <a:srcRect l="16015" t="13897" r="9598" b="7547"/>
          <a:stretch/>
        </p:blipFill>
        <p:spPr>
          <a:xfrm>
            <a:off x="7094558" y="1265885"/>
            <a:ext cx="2096218" cy="2233922"/>
          </a:xfrm>
          <a:prstGeom prst="rect">
            <a:avLst/>
          </a:prstGeom>
        </p:spPr>
      </p:pic>
      <p:pic>
        <p:nvPicPr>
          <p:cNvPr id="7" name="Picture 6" descr="A person with her arms crossed&#10;&#10;AI-generated content may be incorrect.">
            <a:extLst>
              <a:ext uri="{FF2B5EF4-FFF2-40B4-BE49-F238E27FC236}">
                <a16:creationId xmlns:a16="http://schemas.microsoft.com/office/drawing/2014/main" id="{33152F34-56CA-528F-C450-41859CB5FE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7032" y="1265885"/>
            <a:ext cx="2233921" cy="2233921"/>
          </a:xfrm>
          <a:prstGeom prst="rect">
            <a:avLst/>
          </a:prstGeom>
        </p:spPr>
      </p:pic>
    </p:spTree>
    <p:extLst>
      <p:ext uri="{BB962C8B-B14F-4D97-AF65-F5344CB8AC3E}">
        <p14:creationId xmlns:p14="http://schemas.microsoft.com/office/powerpoint/2010/main" val="24901007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EA628-E6DF-4627-9E01-F516E2283E80}"/>
              </a:ext>
            </a:extLst>
          </p:cNvPr>
          <p:cNvSpPr>
            <a:spLocks noGrp="1"/>
          </p:cNvSpPr>
          <p:nvPr>
            <p:ph type="title"/>
          </p:nvPr>
        </p:nvSpPr>
        <p:spPr>
          <a:xfrm>
            <a:off x="1594043" y="843770"/>
            <a:ext cx="8279296" cy="2242665"/>
          </a:xfrm>
        </p:spPr>
        <p:txBody>
          <a:bodyPr/>
          <a:lstStyle/>
          <a:p>
            <a:r>
              <a:rPr lang="en-US" dirty="0"/>
              <a:t>Please Share Feedback to Presenters</a:t>
            </a:r>
            <a:br>
              <a:rPr lang="en-US" dirty="0"/>
            </a:br>
            <a:endParaRPr lang="en-US" dirty="0"/>
          </a:p>
        </p:txBody>
      </p:sp>
      <p:sp>
        <p:nvSpPr>
          <p:cNvPr id="3" name="Content Placeholder 2">
            <a:extLst>
              <a:ext uri="{FF2B5EF4-FFF2-40B4-BE49-F238E27FC236}">
                <a16:creationId xmlns:a16="http://schemas.microsoft.com/office/drawing/2014/main" id="{735C5516-0D9E-457E-8837-50AE5EB2E5A8}"/>
              </a:ext>
            </a:extLst>
          </p:cNvPr>
          <p:cNvSpPr>
            <a:spLocks noGrp="1"/>
          </p:cNvSpPr>
          <p:nvPr>
            <p:ph idx="1"/>
          </p:nvPr>
        </p:nvSpPr>
        <p:spPr>
          <a:xfrm>
            <a:off x="2918052" y="2659185"/>
            <a:ext cx="6861314" cy="3723861"/>
          </a:xfrm>
        </p:spPr>
        <p:txBody>
          <a:bodyPr>
            <a:normAutofit/>
          </a:bodyPr>
          <a:lstStyle/>
          <a:p>
            <a:pPr algn="l"/>
            <a:r>
              <a:rPr lang="en-US" sz="3600" u="sng" dirty="0">
                <a:solidFill>
                  <a:schemeClr val="tx1"/>
                </a:solidFill>
                <a:effectLst/>
                <a:latin typeface="Calibri" panose="020F0502020204030204" pitchFamily="34" charset="0"/>
                <a:ea typeface="Calibri" panose="020F0502020204030204" pitchFamily="34" charset="0"/>
              </a:rPr>
              <a:t>Post-Webinar Survey:</a:t>
            </a:r>
          </a:p>
          <a:p>
            <a:pPr marL="571500" indent="-571500" algn="l">
              <a:buFont typeface="Arial" panose="020B0604020202020204" pitchFamily="34" charset="0"/>
              <a:buChar char="•"/>
            </a:pPr>
            <a:r>
              <a:rPr lang="en-US" sz="3600" dirty="0">
                <a:solidFill>
                  <a:schemeClr val="tx1"/>
                </a:solidFill>
                <a:effectLst/>
                <a:latin typeface="Calibri" panose="020F0502020204030204" pitchFamily="34" charset="0"/>
                <a:ea typeface="Calibri" panose="020F0502020204030204" pitchFamily="34" charset="0"/>
              </a:rPr>
              <a:t>Prompt at end of program, or </a:t>
            </a:r>
          </a:p>
          <a:p>
            <a:pPr marL="571500" indent="-571500" algn="l">
              <a:buFont typeface="Arial" panose="020B0604020202020204" pitchFamily="34" charset="0"/>
              <a:buChar char="•"/>
            </a:pPr>
            <a:r>
              <a:rPr lang="en-US" sz="3600" dirty="0">
                <a:solidFill>
                  <a:schemeClr val="tx1"/>
                </a:solidFill>
                <a:effectLst/>
                <a:latin typeface="Calibri" panose="020F0502020204030204" pitchFamily="34" charset="0"/>
                <a:ea typeface="Calibri" panose="020F0502020204030204" pitchFamily="34" charset="0"/>
              </a:rPr>
              <a:t>Look for Email tomorrow</a:t>
            </a:r>
          </a:p>
          <a:p>
            <a:endParaRPr lang="en-US" sz="1800" dirty="0">
              <a:solidFill>
                <a:schemeClr val="tx1"/>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807930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7804F-AF6E-4D54-DE00-E9593D23B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F74245-9C3D-F30E-4504-A0DF9A9AE49A}"/>
              </a:ext>
            </a:extLst>
          </p:cNvPr>
          <p:cNvSpPr>
            <a:spLocks noGrp="1"/>
          </p:cNvSpPr>
          <p:nvPr>
            <p:ph type="title"/>
          </p:nvPr>
        </p:nvSpPr>
        <p:spPr>
          <a:xfrm>
            <a:off x="1733909" y="334811"/>
            <a:ext cx="8639762" cy="2242665"/>
          </a:xfrm>
        </p:spPr>
        <p:txBody>
          <a:bodyPr/>
          <a:lstStyle/>
          <a:p>
            <a:r>
              <a:rPr lang="en-US" dirty="0"/>
              <a:t>Stick Around for the Product Demo!</a:t>
            </a:r>
            <a:br>
              <a:rPr lang="en-US" dirty="0"/>
            </a:br>
            <a:endParaRPr lang="en-US" dirty="0"/>
          </a:p>
        </p:txBody>
      </p:sp>
      <p:pic>
        <p:nvPicPr>
          <p:cNvPr id="7" name="Picture 6">
            <a:extLst>
              <a:ext uri="{FF2B5EF4-FFF2-40B4-BE49-F238E27FC236}">
                <a16:creationId xmlns:a16="http://schemas.microsoft.com/office/drawing/2014/main" id="{EA8CE3AF-11B2-8909-1B84-99ADBB9ADB59}"/>
              </a:ext>
            </a:extLst>
          </p:cNvPr>
          <p:cNvPicPr>
            <a:picLocks noChangeAspect="1"/>
          </p:cNvPicPr>
          <p:nvPr/>
        </p:nvPicPr>
        <p:blipFill>
          <a:blip r:embed="rId2"/>
          <a:stretch>
            <a:fillRect/>
          </a:stretch>
        </p:blipFill>
        <p:spPr>
          <a:xfrm>
            <a:off x="2574264" y="2066873"/>
            <a:ext cx="2815880" cy="2660402"/>
          </a:xfrm>
          <a:prstGeom prst="rect">
            <a:avLst/>
          </a:prstGeom>
        </p:spPr>
      </p:pic>
      <p:pic>
        <p:nvPicPr>
          <p:cNvPr id="9" name="Picture 8">
            <a:extLst>
              <a:ext uri="{FF2B5EF4-FFF2-40B4-BE49-F238E27FC236}">
                <a16:creationId xmlns:a16="http://schemas.microsoft.com/office/drawing/2014/main" id="{D13BDE2B-5CCA-8324-EE6D-9729D1F2FE07}"/>
              </a:ext>
            </a:extLst>
          </p:cNvPr>
          <p:cNvPicPr>
            <a:picLocks noChangeAspect="1"/>
          </p:cNvPicPr>
          <p:nvPr/>
        </p:nvPicPr>
        <p:blipFill>
          <a:blip r:embed="rId3"/>
          <a:stretch>
            <a:fillRect/>
          </a:stretch>
        </p:blipFill>
        <p:spPr>
          <a:xfrm>
            <a:off x="6429036" y="2066873"/>
            <a:ext cx="2430291" cy="2901682"/>
          </a:xfrm>
          <a:prstGeom prst="rect">
            <a:avLst/>
          </a:prstGeom>
        </p:spPr>
      </p:pic>
      <p:sp>
        <p:nvSpPr>
          <p:cNvPr id="10" name="Content Placeholder 2">
            <a:extLst>
              <a:ext uri="{FF2B5EF4-FFF2-40B4-BE49-F238E27FC236}">
                <a16:creationId xmlns:a16="http://schemas.microsoft.com/office/drawing/2014/main" id="{040B14FA-5954-8866-6029-F895831A1A23}"/>
              </a:ext>
            </a:extLst>
          </p:cNvPr>
          <p:cNvSpPr>
            <a:spLocks noGrp="1"/>
          </p:cNvSpPr>
          <p:nvPr>
            <p:ph idx="1"/>
          </p:nvPr>
        </p:nvSpPr>
        <p:spPr>
          <a:xfrm>
            <a:off x="6339897" y="4968555"/>
            <a:ext cx="2870271" cy="739622"/>
          </a:xfrm>
        </p:spPr>
        <p:txBody>
          <a:bodyPr>
            <a:normAutofit/>
          </a:bodyPr>
          <a:lstStyle/>
          <a:p>
            <a:pPr algn="l"/>
            <a:r>
              <a:rPr lang="en-US" sz="2800" dirty="0">
                <a:solidFill>
                  <a:schemeClr val="tx1"/>
                </a:solidFill>
                <a:effectLst/>
                <a:latin typeface="Calibri" panose="020F0502020204030204" pitchFamily="34" charset="0"/>
                <a:ea typeface="Calibri" panose="020F0502020204030204" pitchFamily="34" charset="0"/>
              </a:rPr>
              <a:t>Sarah Hawthorne</a:t>
            </a:r>
          </a:p>
        </p:txBody>
      </p:sp>
    </p:spTree>
    <p:extLst>
      <p:ext uri="{BB962C8B-B14F-4D97-AF65-F5344CB8AC3E}">
        <p14:creationId xmlns:p14="http://schemas.microsoft.com/office/powerpoint/2010/main" val="3640471782"/>
      </p:ext>
    </p:extLst>
  </p:cSld>
  <p:clrMapOvr>
    <a:masterClrMapping/>
  </p:clrMapOvr>
</p:sld>
</file>

<file path=ppt/theme/theme1.xml><?xml version="1.0" encoding="utf-8"?>
<a:theme xmlns:a="http://schemas.openxmlformats.org/drawingml/2006/main" name="Busch Systems 2018">
  <a:themeElements>
    <a:clrScheme name="Busch Systems">
      <a:dk1>
        <a:srgbClr val="4D4D4F"/>
      </a:dk1>
      <a:lt1>
        <a:sysClr val="window" lastClr="FFFFFF"/>
      </a:lt1>
      <a:dk2>
        <a:srgbClr val="44546A"/>
      </a:dk2>
      <a:lt2>
        <a:srgbClr val="E7E6E6"/>
      </a:lt2>
      <a:accent1>
        <a:srgbClr val="3E90C9"/>
      </a:accent1>
      <a:accent2>
        <a:srgbClr val="ABD037"/>
      </a:accent2>
      <a:accent3>
        <a:srgbClr val="A5A5A5"/>
      </a:accent3>
      <a:accent4>
        <a:srgbClr val="FACA3B"/>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ch Systems 2018" id="{F49B2D67-9A4C-4367-9FA1-A87F8AC6A5DC}" vid="{AD435E38-99A9-40D4-A1FB-DED9F299D874}"/>
    </a:ext>
  </a:extLst>
</a:theme>
</file>

<file path=ppt/theme/theme2.xml><?xml version="1.0" encoding="utf-8"?>
<a:theme xmlns:a="http://schemas.openxmlformats.org/drawingml/2006/main" name="Busch Theme">
  <a:themeElements>
    <a:clrScheme name="BUSCH">
      <a:dk1>
        <a:srgbClr val="000000"/>
      </a:dk1>
      <a:lt1>
        <a:srgbClr val="FFFFFF"/>
      </a:lt1>
      <a:dk2>
        <a:srgbClr val="000000"/>
      </a:dk2>
      <a:lt2>
        <a:srgbClr val="FFFFFF"/>
      </a:lt2>
      <a:accent1>
        <a:srgbClr val="16BECF"/>
      </a:accent1>
      <a:accent2>
        <a:srgbClr val="83CCDD"/>
      </a:accent2>
      <a:accent3>
        <a:srgbClr val="ABD037"/>
      </a:accent3>
      <a:accent4>
        <a:srgbClr val="8AB53F"/>
      </a:accent4>
      <a:accent5>
        <a:srgbClr val="0C909D"/>
      </a:accent5>
      <a:accent6>
        <a:srgbClr val="0EA5B3"/>
      </a:accent6>
      <a:hlink>
        <a:srgbClr val="0033A0"/>
      </a:hlink>
      <a:folHlink>
        <a:srgbClr val="C8E9F1"/>
      </a:folHlink>
    </a:clrScheme>
    <a:fontScheme name="BUSCH">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usch Theme">
  <a:themeElements>
    <a:clrScheme name="BUSCH">
      <a:dk1>
        <a:srgbClr val="000000"/>
      </a:dk1>
      <a:lt1>
        <a:srgbClr val="FFFFFF"/>
      </a:lt1>
      <a:dk2>
        <a:srgbClr val="000000"/>
      </a:dk2>
      <a:lt2>
        <a:srgbClr val="FFFFFF"/>
      </a:lt2>
      <a:accent1>
        <a:srgbClr val="16BECF"/>
      </a:accent1>
      <a:accent2>
        <a:srgbClr val="83CCDD"/>
      </a:accent2>
      <a:accent3>
        <a:srgbClr val="ABD037"/>
      </a:accent3>
      <a:accent4>
        <a:srgbClr val="8AB53F"/>
      </a:accent4>
      <a:accent5>
        <a:srgbClr val="0C909D"/>
      </a:accent5>
      <a:accent6>
        <a:srgbClr val="0EA5B3"/>
      </a:accent6>
      <a:hlink>
        <a:srgbClr val="0033A0"/>
      </a:hlink>
      <a:folHlink>
        <a:srgbClr val="C8E9F1"/>
      </a:folHlink>
    </a:clrScheme>
    <a:fontScheme name="BUSCH">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ver">
  <a:themeElements>
    <a:clrScheme name="New_TRP_Branding_DarkBG">
      <a:dk1>
        <a:srgbClr val="000000"/>
      </a:dk1>
      <a:lt1>
        <a:srgbClr val="FFFFFF"/>
      </a:lt1>
      <a:dk2>
        <a:srgbClr val="244C5A"/>
      </a:dk2>
      <a:lt2>
        <a:srgbClr val="FAFAFA"/>
      </a:lt2>
      <a:accent1>
        <a:srgbClr val="00A887"/>
      </a:accent1>
      <a:accent2>
        <a:srgbClr val="7ADFA9"/>
      </a:accent2>
      <a:accent3>
        <a:srgbClr val="006E63"/>
      </a:accent3>
      <a:accent4>
        <a:srgbClr val="EE7020"/>
      </a:accent4>
      <a:accent5>
        <a:srgbClr val="FFC72A"/>
      </a:accent5>
      <a:accent6>
        <a:srgbClr val="CCE981"/>
      </a:accent6>
      <a:hlink>
        <a:srgbClr val="FFFFFF"/>
      </a:hlink>
      <a:folHlink>
        <a:srgbClr val="7ADFA9"/>
      </a:folHlink>
    </a:clrScheme>
    <a:fontScheme name="Standard TRP Fonts">
      <a:majorFont>
        <a:latin typeface="Robot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am-Deck-Jan2024.pptx" id="{63204DE7-CEA8-4879-842A-02DFA3CB674D}" vid="{22F68B2F-8499-4350-BFEF-5338FE842E0C}"/>
    </a:ext>
  </a:extLst>
</a:theme>
</file>

<file path=ppt/theme/theme5.xml><?xml version="1.0" encoding="utf-8"?>
<a:theme xmlns:a="http://schemas.openxmlformats.org/drawingml/2006/main" name="White">
  <a:themeElements>
    <a:clrScheme name="New_TRP_Branding_LightBG">
      <a:dk1>
        <a:srgbClr val="000000"/>
      </a:dk1>
      <a:lt1>
        <a:srgbClr val="FFFFFF"/>
      </a:lt1>
      <a:dk2>
        <a:srgbClr val="244C5A"/>
      </a:dk2>
      <a:lt2>
        <a:srgbClr val="FAFAFA"/>
      </a:lt2>
      <a:accent1>
        <a:srgbClr val="00A887"/>
      </a:accent1>
      <a:accent2>
        <a:srgbClr val="7ADFA9"/>
      </a:accent2>
      <a:accent3>
        <a:srgbClr val="006E63"/>
      </a:accent3>
      <a:accent4>
        <a:srgbClr val="EE7020"/>
      </a:accent4>
      <a:accent5>
        <a:srgbClr val="FFC72A"/>
      </a:accent5>
      <a:accent6>
        <a:srgbClr val="CCE981"/>
      </a:accent6>
      <a:hlink>
        <a:srgbClr val="244C5A"/>
      </a:hlink>
      <a:folHlink>
        <a:srgbClr val="00A887"/>
      </a:folHlink>
    </a:clrScheme>
    <a:fontScheme name="Standard TRP Fonts">
      <a:majorFont>
        <a:latin typeface="Robot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am-Deck-Jan2024.pptx" id="{63204DE7-CEA8-4879-842A-02DFA3CB674D}" vid="{02D273C9-E141-4C60-B65A-BBD81541F05F}"/>
    </a:ext>
  </a:extLst>
</a:theme>
</file>

<file path=ppt/theme/theme6.xml><?xml version="1.0" encoding="utf-8"?>
<a:theme xmlns:a="http://schemas.openxmlformats.org/drawingml/2006/main" name="Deep Ocean">
  <a:themeElements>
    <a:clrScheme name="New_TRP_Branding_DarkBG">
      <a:dk1>
        <a:srgbClr val="000000"/>
      </a:dk1>
      <a:lt1>
        <a:srgbClr val="FFFFFF"/>
      </a:lt1>
      <a:dk2>
        <a:srgbClr val="244C5A"/>
      </a:dk2>
      <a:lt2>
        <a:srgbClr val="FAFAFA"/>
      </a:lt2>
      <a:accent1>
        <a:srgbClr val="00A887"/>
      </a:accent1>
      <a:accent2>
        <a:srgbClr val="7ADFA9"/>
      </a:accent2>
      <a:accent3>
        <a:srgbClr val="006E63"/>
      </a:accent3>
      <a:accent4>
        <a:srgbClr val="EE7020"/>
      </a:accent4>
      <a:accent5>
        <a:srgbClr val="FFC72A"/>
      </a:accent5>
      <a:accent6>
        <a:srgbClr val="CCE981"/>
      </a:accent6>
      <a:hlink>
        <a:srgbClr val="FFFFFF"/>
      </a:hlink>
      <a:folHlink>
        <a:srgbClr val="7ADFA9"/>
      </a:folHlink>
    </a:clrScheme>
    <a:fontScheme name="Standard TRP Fonts">
      <a:majorFont>
        <a:latin typeface="Robot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am-Deck-Jan2024.pptx" id="{63204DE7-CEA8-4879-842A-02DFA3CB674D}" vid="{B578AEC0-6E51-4D0D-B396-FC9E3A4D0BB4}"/>
    </a:ext>
  </a:extLst>
</a:theme>
</file>

<file path=ppt/theme/theme7.xml><?xml version="1.0" encoding="utf-8"?>
<a:theme xmlns:a="http://schemas.openxmlformats.org/drawingml/2006/main" name="MASTER 4: blank">
  <a:themeElements>
    <a:clrScheme name="Clark_County">
      <a:dk1>
        <a:srgbClr val="000000"/>
      </a:dk1>
      <a:lt1>
        <a:srgbClr val="FFFFFF"/>
      </a:lt1>
      <a:dk2>
        <a:srgbClr val="565F65"/>
      </a:dk2>
      <a:lt2>
        <a:srgbClr val="E7E6E6"/>
      </a:lt2>
      <a:accent1>
        <a:srgbClr val="00595B"/>
      </a:accent1>
      <a:accent2>
        <a:srgbClr val="BBC035"/>
      </a:accent2>
      <a:accent3>
        <a:srgbClr val="D7872A"/>
      </a:accent3>
      <a:accent4>
        <a:srgbClr val="BB4050"/>
      </a:accent4>
      <a:accent5>
        <a:srgbClr val="81627B"/>
      </a:accent5>
      <a:accent6>
        <a:srgbClr val="D3E2D6"/>
      </a:accent6>
      <a:hlink>
        <a:srgbClr val="BCC135"/>
      </a:hlink>
      <a:folHlink>
        <a:srgbClr val="D7872A"/>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MASTER 1: standard slide">
  <a:themeElements>
    <a:clrScheme name="Clark_County">
      <a:dk1>
        <a:srgbClr val="000000"/>
      </a:dk1>
      <a:lt1>
        <a:srgbClr val="FFFFFF"/>
      </a:lt1>
      <a:dk2>
        <a:srgbClr val="565F65"/>
      </a:dk2>
      <a:lt2>
        <a:srgbClr val="E7E6E6"/>
      </a:lt2>
      <a:accent1>
        <a:srgbClr val="00595B"/>
      </a:accent1>
      <a:accent2>
        <a:srgbClr val="BBC035"/>
      </a:accent2>
      <a:accent3>
        <a:srgbClr val="D7872A"/>
      </a:accent3>
      <a:accent4>
        <a:srgbClr val="BB4050"/>
      </a:accent4>
      <a:accent5>
        <a:srgbClr val="81627B"/>
      </a:accent5>
      <a:accent6>
        <a:srgbClr val="D3E2D6"/>
      </a:accent6>
      <a:hlink>
        <a:srgbClr val="BCC135"/>
      </a:hlink>
      <a:folHlink>
        <a:srgbClr val="D7872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308PPTtemplate-widescreenV2" id="{CE5D76EA-F285-5C46-B7FC-10D67A87D625}" vid="{6584357F-6C1A-5F46-B421-E0E8B8DD0D40}"/>
    </a:ext>
  </a:extLst>
</a:theme>
</file>

<file path=ppt/theme/theme9.xml><?xml version="1.0" encoding="utf-8"?>
<a:theme xmlns:a="http://schemas.openxmlformats.org/drawingml/2006/main" name="MASTER 2: full color slide">
  <a:themeElements>
    <a:clrScheme name="Clark_County">
      <a:dk1>
        <a:srgbClr val="000000"/>
      </a:dk1>
      <a:lt1>
        <a:srgbClr val="FFFFFF"/>
      </a:lt1>
      <a:dk2>
        <a:srgbClr val="565F65"/>
      </a:dk2>
      <a:lt2>
        <a:srgbClr val="E7E6E6"/>
      </a:lt2>
      <a:accent1>
        <a:srgbClr val="00595B"/>
      </a:accent1>
      <a:accent2>
        <a:srgbClr val="BBC035"/>
      </a:accent2>
      <a:accent3>
        <a:srgbClr val="D7872A"/>
      </a:accent3>
      <a:accent4>
        <a:srgbClr val="BB4050"/>
      </a:accent4>
      <a:accent5>
        <a:srgbClr val="81627B"/>
      </a:accent5>
      <a:accent6>
        <a:srgbClr val="D3E2D6"/>
      </a:accent6>
      <a:hlink>
        <a:srgbClr val="BCC135"/>
      </a:hlink>
      <a:folHlink>
        <a:srgbClr val="D7872A"/>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308PPTtemplate-widescreenV2" id="{CE5D76EA-F285-5C46-B7FC-10D67A87D625}" vid="{0B011555-5D57-4640-BBEF-58C720999D0F}"/>
    </a:ext>
  </a:extLst>
</a:theme>
</file>

<file path=ppt/theme/theme10.xml><?xml version="1.0" encoding="utf-8"?>
<a:theme xmlns:a="http://schemas.openxmlformats.org/drawingml/2006/main" name="Busch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USCH">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159680F075F245978BCD404EC17124" ma:contentTypeVersion="13" ma:contentTypeDescription="Create a new document." ma:contentTypeScope="" ma:versionID="6bfa217682316365d5f16ec9922d156a">
  <xsd:schema xmlns:xsd="http://www.w3.org/2001/XMLSchema" xmlns:xs="http://www.w3.org/2001/XMLSchema" xmlns:p="http://schemas.microsoft.com/office/2006/metadata/properties" xmlns:ns3="1a855236-8132-48b8-8cd2-e072cadbf375" xmlns:ns4="5fb2ffd8-8554-47fd-a9e0-319772b26ec9" targetNamespace="http://schemas.microsoft.com/office/2006/metadata/properties" ma:root="true" ma:fieldsID="dba91f5ade521b45d5d4e537001cb6dc" ns3:_="" ns4:_="">
    <xsd:import namespace="1a855236-8132-48b8-8cd2-e072cadbf375"/>
    <xsd:import namespace="5fb2ffd8-8554-47fd-a9e0-319772b26ec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55236-8132-48b8-8cd2-e072cadbf3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b2ffd8-8554-47fd-a9e0-319772b26ec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9A5341B-D85D-4403-BA79-32CFFFE6D6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855236-8132-48b8-8cd2-e072cadbf375"/>
    <ds:schemaRef ds:uri="5fb2ffd8-8554-47fd-a9e0-319772b26e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7296A74-70C0-4638-A8D1-373E2FAC60C3}">
  <ds:schemaRefs>
    <ds:schemaRef ds:uri="http://schemas.microsoft.com/sharepoint/v3/contenttype/forms"/>
  </ds:schemaRefs>
</ds:datastoreItem>
</file>

<file path=customXml/itemProps3.xml><?xml version="1.0" encoding="utf-8"?>
<ds:datastoreItem xmlns:ds="http://schemas.openxmlformats.org/officeDocument/2006/customXml" ds:itemID="{876B5629-8211-47E9-9578-ACCDEFE27ACC}">
  <ds:schemaRefs>
    <ds:schemaRef ds:uri="http://purl.org/dc/dcmitype/"/>
    <ds:schemaRef ds:uri="1a855236-8132-48b8-8cd2-e072cadbf375"/>
    <ds:schemaRef ds:uri="http://schemas.microsoft.com/office/2006/documentManagement/types"/>
    <ds:schemaRef ds:uri="http://purl.org/dc/terms/"/>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5fb2ffd8-8554-47fd-a9e0-319772b26ec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19732</TotalTime>
  <Words>2251</Words>
  <Application>Microsoft Office PowerPoint</Application>
  <PresentationFormat>Widescreen</PresentationFormat>
  <Paragraphs>289</Paragraphs>
  <Slides>68</Slides>
  <Notes>32</Notes>
  <HiddenSlides>0</HiddenSlides>
  <MMClips>0</MMClips>
  <ScaleCrop>false</ScaleCrop>
  <HeadingPairs>
    <vt:vector size="6" baseType="variant">
      <vt:variant>
        <vt:lpstr>Fonts Used</vt:lpstr>
      </vt:variant>
      <vt:variant>
        <vt:i4>16</vt:i4>
      </vt:variant>
      <vt:variant>
        <vt:lpstr>Theme</vt:lpstr>
      </vt:variant>
      <vt:variant>
        <vt:i4>11</vt:i4>
      </vt:variant>
      <vt:variant>
        <vt:lpstr>Slide Titles</vt:lpstr>
      </vt:variant>
      <vt:variant>
        <vt:i4>68</vt:i4>
      </vt:variant>
    </vt:vector>
  </HeadingPairs>
  <TitlesOfParts>
    <vt:vector size="95" baseType="lpstr">
      <vt:lpstr>Aptos</vt:lpstr>
      <vt:lpstr>Arial</vt:lpstr>
      <vt:lpstr>Arial Black</vt:lpstr>
      <vt:lpstr>Calibri</vt:lpstr>
      <vt:lpstr>Calibri Light</vt:lpstr>
      <vt:lpstr>Century Gothic</vt:lpstr>
      <vt:lpstr>Courier New</vt:lpstr>
      <vt:lpstr>Futura Lt BT</vt:lpstr>
      <vt:lpstr>Futura Md BT</vt:lpstr>
      <vt:lpstr>Garamond</vt:lpstr>
      <vt:lpstr>Lato Bold</vt:lpstr>
      <vt:lpstr>Roboto</vt:lpstr>
      <vt:lpstr>Source Sans Pro</vt:lpstr>
      <vt:lpstr>Times New Roman</vt:lpstr>
      <vt:lpstr>Verdana Pro</vt:lpstr>
      <vt:lpstr>Wingdings</vt:lpstr>
      <vt:lpstr>Busch Systems 2018</vt:lpstr>
      <vt:lpstr>Busch Theme</vt:lpstr>
      <vt:lpstr>Busch Theme</vt:lpstr>
      <vt:lpstr>Cover</vt:lpstr>
      <vt:lpstr>White</vt:lpstr>
      <vt:lpstr>Deep Ocean</vt:lpstr>
      <vt:lpstr>MASTER 4: blank</vt:lpstr>
      <vt:lpstr>MASTER 1: standard slide</vt:lpstr>
      <vt:lpstr>MASTER 2: full color slide</vt:lpstr>
      <vt:lpstr>Busch Theme</vt:lpstr>
      <vt:lpstr>Office Theme</vt:lpstr>
      <vt:lpstr>PowerPoint Presentation</vt:lpstr>
      <vt:lpstr>Today’s Panelists</vt:lpstr>
      <vt:lpstr>Join the Discussion</vt:lpstr>
      <vt:lpstr>PowerPoint Presentation</vt:lpstr>
      <vt:lpstr>PowerPoint Presentation</vt:lpstr>
      <vt:lpstr>PARKS &amp; RECREATION ZERO WASTE INITIATIVES MEREDITH GAUTHIER, SUSTAINABILITY &amp; RESILIENCE PROGRAM MANAGER</vt:lpstr>
      <vt:lpstr>PowerPoint Presentation</vt:lpstr>
      <vt:lpstr>PowerPoint Presentation</vt:lpstr>
      <vt:lpstr>Phased Approach to Recycling Implementation in 300 Parks</vt:lpstr>
      <vt:lpstr>PowerPoint Presentation</vt:lpstr>
      <vt:lpstr>PowerPoint Presentation</vt:lpstr>
      <vt:lpstr>Let’s Talk Litter…</vt:lpstr>
      <vt:lpstr>2021 TrashBlitz Austin Litter Study</vt:lpstr>
      <vt:lpstr>2022 Watershed Study</vt:lpstr>
      <vt:lpstr>Where is litter coming from?</vt:lpstr>
      <vt:lpstr>Where is litter coming from?</vt:lpstr>
      <vt:lpstr>Where is litter coming from?</vt:lpstr>
      <vt:lpstr>Where is litter coming from?</vt:lpstr>
      <vt:lpstr>Where is litter coming from?</vt:lpstr>
      <vt:lpstr>PowerPoint Presentation</vt:lpstr>
      <vt:lpstr>2024 Single-Use Plastics Policy</vt:lpstr>
      <vt:lpstr>More Litter Solutions</vt:lpstr>
      <vt:lpstr>Vandalism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Questions?</vt:lpstr>
      <vt:lpstr>Live Poll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Live Poll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to our Panelists!</vt:lpstr>
      <vt:lpstr>Please Share Feedback to Presenters </vt:lpstr>
      <vt:lpstr>Stick Around for the Product Demo!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Busch Systems Strategy 2018</dc:title>
  <dc:creator>Mike Baxter</dc:creator>
  <cp:lastModifiedBy>Tyler Baillie</cp:lastModifiedBy>
  <cp:revision>1048</cp:revision>
  <dcterms:modified xsi:type="dcterms:W3CDTF">2025-03-05T20:40:44Z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0x0101006B159680F075F245978BCD404EC17124</vt:lpwstr>
  </property>
</Properties>
</file>